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12192000" cy="685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Gloucester MT Extra Condensed" panose="02030808020601010101" pitchFamily="18" charset="0"/>
      <p:regular r:id="rId25"/>
    </p:embeddedFont>
    <p:embeddedFont>
      <p:font typeface="Lucida Sans" panose="020B0602030504020204" pitchFamily="34" charset="0"/>
      <p:regular r:id="rId26"/>
      <p:bold r:id="rId27"/>
      <p:italic r:id="rId28"/>
      <p:bold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78" y="11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1930" y="887424"/>
            <a:ext cx="7708138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heeraj.rathee@nhs.ne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mailto:Dheeraj.rathee@providedigita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dheeraj.rathee@nhs.net" TargetMode="External"/><Relationship Id="rId2" Type="http://schemas.openxmlformats.org/officeDocument/2006/relationships/hyperlink" Target="https://www.linkedin.com/in/dheerajrathe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heeraj.rathee@nhs.ne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5631179"/>
            <a:ext cx="2481072" cy="9037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0115" marR="5080" indent="-217805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Tree</a:t>
            </a:r>
            <a:r>
              <a:rPr spc="-150" dirty="0"/>
              <a:t> </a:t>
            </a:r>
            <a:r>
              <a:rPr dirty="0"/>
              <a:t>based</a:t>
            </a:r>
            <a:r>
              <a:rPr spc="-150" dirty="0"/>
              <a:t> </a:t>
            </a:r>
            <a:r>
              <a:rPr dirty="0"/>
              <a:t>Machine</a:t>
            </a:r>
            <a:r>
              <a:rPr spc="-165" dirty="0"/>
              <a:t> </a:t>
            </a:r>
            <a:r>
              <a:rPr dirty="0"/>
              <a:t>Learning</a:t>
            </a:r>
            <a:r>
              <a:rPr spc="-150" dirty="0"/>
              <a:t> </a:t>
            </a:r>
            <a:r>
              <a:rPr spc="-10" dirty="0"/>
              <a:t>Models </a:t>
            </a:r>
            <a:r>
              <a:rPr dirty="0"/>
              <a:t>for</a:t>
            </a:r>
            <a:r>
              <a:rPr spc="-150" dirty="0"/>
              <a:t> </a:t>
            </a:r>
            <a:r>
              <a:rPr dirty="0"/>
              <a:t>Data</a:t>
            </a:r>
            <a:r>
              <a:rPr spc="-170" dirty="0"/>
              <a:t> </a:t>
            </a:r>
            <a:r>
              <a:rPr spc="-10" dirty="0"/>
              <a:t>Science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13657" y="2728976"/>
            <a:ext cx="3965575" cy="2389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Session-</a:t>
            </a:r>
            <a:r>
              <a:rPr sz="2400" spc="-5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Dr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Dheeraj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Rathee</a:t>
            </a:r>
            <a:endParaRPr sz="28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55"/>
              </a:spcBef>
            </a:pPr>
            <a:r>
              <a:rPr sz="2000" dirty="0">
                <a:latin typeface="Calibri"/>
                <a:cs typeface="Calibri"/>
              </a:rPr>
              <a:t>Chief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Technology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Analytics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Officer </a:t>
            </a:r>
            <a:r>
              <a:rPr sz="2000" dirty="0">
                <a:latin typeface="Calibri"/>
                <a:cs typeface="Calibri"/>
              </a:rPr>
              <a:t>Provide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Digital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dheeraj.rathee@nhs.net</a:t>
            </a:r>
            <a:r>
              <a:rPr sz="20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dheeraj.rathee@providedigital.com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6356" y="5631179"/>
            <a:ext cx="1990344" cy="8397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250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7728" y="1404620"/>
            <a:ext cx="4440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 8:</a:t>
            </a:r>
            <a:r>
              <a:rPr sz="1800" spc="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Disseminate</a:t>
            </a:r>
            <a:r>
              <a:rPr sz="1800" spc="1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the</a:t>
            </a:r>
            <a:r>
              <a:rPr sz="1800" spc="-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new</a:t>
            </a:r>
            <a:r>
              <a:rPr sz="1800" spc="-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knowledge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18" y="2080032"/>
              <a:ext cx="251704" cy="3372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341548"/>
                  </a:lnTo>
                  <a:lnTo>
                    <a:pt x="27583" y="341548"/>
                  </a:lnTo>
                  <a:lnTo>
                    <a:pt x="27583" y="27678"/>
                  </a:lnTo>
                  <a:lnTo>
                    <a:pt x="201429" y="27679"/>
                  </a:lnTo>
                  <a:lnTo>
                    <a:pt x="170097" y="0"/>
                  </a:lnTo>
                  <a:close/>
                </a:path>
                <a:path w="285114" h="369569">
                  <a:moveTo>
                    <a:pt x="201429" y="27679"/>
                  </a:move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85028" y="341548"/>
                  </a:lnTo>
                  <a:lnTo>
                    <a:pt x="285028" y="101530"/>
                  </a:lnTo>
                  <a:lnTo>
                    <a:pt x="279803" y="96915"/>
                  </a:lnTo>
                  <a:lnTo>
                    <a:pt x="170097" y="96914"/>
                  </a:lnTo>
                  <a:lnTo>
                    <a:pt x="170097" y="39218"/>
                  </a:lnTo>
                  <a:lnTo>
                    <a:pt x="214492" y="39218"/>
                  </a:lnTo>
                  <a:lnTo>
                    <a:pt x="201429" y="27679"/>
                  </a:lnTo>
                  <a:close/>
                </a:path>
                <a:path w="285114" h="369569">
                  <a:moveTo>
                    <a:pt x="214492" y="39218"/>
                  </a:moveTo>
                  <a:lnTo>
                    <a:pt x="170097" y="39218"/>
                  </a:lnTo>
                  <a:lnTo>
                    <a:pt x="227563" y="96914"/>
                  </a:lnTo>
                  <a:lnTo>
                    <a:pt x="279803" y="96915"/>
                  </a:lnTo>
                  <a:lnTo>
                    <a:pt x="214492" y="3921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27583" y="341548"/>
                  </a:moveTo>
                  <a:lnTo>
                    <a:pt x="27583" y="27678"/>
                  </a:ln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7583" y="341548"/>
                  </a:lnTo>
                  <a:close/>
                </a:path>
                <a:path w="285114" h="369569">
                  <a:moveTo>
                    <a:pt x="170097" y="39218"/>
                  </a:moveTo>
                  <a:lnTo>
                    <a:pt x="227563" y="96914"/>
                  </a:lnTo>
                  <a:lnTo>
                    <a:pt x="170097" y="96914"/>
                  </a:lnTo>
                  <a:lnTo>
                    <a:pt x="170097" y="39218"/>
                  </a:lnTo>
                  <a:close/>
                </a:path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101530"/>
                  </a:lnTo>
                  <a:lnTo>
                    <a:pt x="170097" y="0"/>
                  </a:lnTo>
                  <a:close/>
                </a:path>
              </a:pathLst>
            </a:custGeom>
            <a:ln w="1281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846" y="2186939"/>
              <a:ext cx="187538" cy="1790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87974" y="59753"/>
                  </a:move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43461" y="122553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close/>
                </a:path>
                <a:path w="273685" h="299085">
                  <a:moveTo>
                    <a:pt x="143461" y="122553"/>
                  </a:move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9" y="174237"/>
                  </a:lnTo>
                  <a:lnTo>
                    <a:pt x="161991" y="187796"/>
                  </a:lnTo>
                  <a:lnTo>
                    <a:pt x="169460" y="198867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17" y="206319"/>
                  </a:lnTo>
                  <a:lnTo>
                    <a:pt x="218683" y="198849"/>
                  </a:lnTo>
                  <a:lnTo>
                    <a:pt x="226141" y="187773"/>
                  </a:lnTo>
                  <a:lnTo>
                    <a:pt x="228874" y="174212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745" y="145595"/>
                  </a:lnTo>
                  <a:lnTo>
                    <a:pt x="174166" y="145595"/>
                  </a:lnTo>
                  <a:lnTo>
                    <a:pt x="143461" y="122553"/>
                  </a:lnTo>
                  <a:close/>
                </a:path>
                <a:path w="273685" h="299085">
                  <a:moveTo>
                    <a:pt x="238854" y="0"/>
                  </a:move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26" y="139374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213745" y="145595"/>
                  </a:lnTo>
                  <a:lnTo>
                    <a:pt x="213160" y="145098"/>
                  </a:lnTo>
                  <a:lnTo>
                    <a:pt x="215108" y="139374"/>
                  </a:lnTo>
                  <a:lnTo>
                    <a:pt x="194061" y="139374"/>
                  </a:lnTo>
                  <a:lnTo>
                    <a:pt x="215111" y="139366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273642" y="34862"/>
                  </a:move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52" y="139366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89611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4" y="174212"/>
                  </a:lnTo>
                  <a:lnTo>
                    <a:pt x="161975" y="187773"/>
                  </a:lnTo>
                  <a:lnTo>
                    <a:pt x="169433" y="198849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01" y="206329"/>
                  </a:lnTo>
                  <a:lnTo>
                    <a:pt x="218670" y="198867"/>
                  </a:lnTo>
                  <a:lnTo>
                    <a:pt x="226136" y="187796"/>
                  </a:lnTo>
                  <a:lnTo>
                    <a:pt x="228878" y="174237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160" y="145098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4596" y="2428719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4">
                  <a:moveTo>
                    <a:pt x="0" y="30489"/>
                  </a:moveTo>
                  <a:lnTo>
                    <a:pt x="343192" y="30489"/>
                  </a:lnTo>
                  <a:lnTo>
                    <a:pt x="343192" y="0"/>
                  </a:lnTo>
                  <a:lnTo>
                    <a:pt x="0" y="0"/>
                  </a:lnTo>
                  <a:lnTo>
                    <a:pt x="0" y="3048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4596" y="2110411"/>
              <a:ext cx="343535" cy="348615"/>
            </a:xfrm>
            <a:custGeom>
              <a:avLst/>
              <a:gdLst/>
              <a:ahLst/>
              <a:cxnLst/>
              <a:rect l="l" t="t" r="r" b="b"/>
              <a:pathLst>
                <a:path w="343535" h="348614">
                  <a:moveTo>
                    <a:pt x="29842" y="0"/>
                  </a:moveTo>
                  <a:lnTo>
                    <a:pt x="0" y="0"/>
                  </a:lnTo>
                  <a:lnTo>
                    <a:pt x="0" y="348358"/>
                  </a:lnTo>
                  <a:lnTo>
                    <a:pt x="343192" y="348358"/>
                  </a:lnTo>
                  <a:lnTo>
                    <a:pt x="343192" y="318497"/>
                  </a:lnTo>
                  <a:lnTo>
                    <a:pt x="29842" y="318497"/>
                  </a:lnTo>
                  <a:lnTo>
                    <a:pt x="29842" y="0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311912" y="0"/>
                  </a:moveTo>
                  <a:lnTo>
                    <a:pt x="299974" y="0"/>
                  </a:lnTo>
                  <a:lnTo>
                    <a:pt x="297307" y="2667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2667"/>
                  </a:lnTo>
                  <a:lnTo>
                    <a:pt x="3119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438531" y="144780"/>
                  </a:move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8430"/>
                  </a:lnTo>
                  <a:lnTo>
                    <a:pt x="445008" y="133985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438531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6350"/>
                  </a:lnTo>
                  <a:lnTo>
                    <a:pt x="314706" y="2667"/>
                  </a:lnTo>
                  <a:lnTo>
                    <a:pt x="311912" y="0"/>
                  </a:lnTo>
                  <a:lnTo>
                    <a:pt x="308229" y="0"/>
                  </a:lnTo>
                  <a:lnTo>
                    <a:pt x="303657" y="0"/>
                  </a:lnTo>
                  <a:lnTo>
                    <a:pt x="299974" y="0"/>
                  </a:lnTo>
                  <a:lnTo>
                    <a:pt x="297307" y="2667"/>
                  </a:lnTo>
                  <a:lnTo>
                    <a:pt x="297307" y="6350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6350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66064" y="0"/>
                  </a:lnTo>
                  <a:lnTo>
                    <a:pt x="261493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6350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6350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24789" y="0"/>
                  </a:lnTo>
                  <a:lnTo>
                    <a:pt x="220218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6350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6350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83514" y="0"/>
                  </a:lnTo>
                  <a:lnTo>
                    <a:pt x="178943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6350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6350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42239" y="0"/>
                  </a:lnTo>
                  <a:lnTo>
                    <a:pt x="137668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6350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6476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33985"/>
                  </a:lnTo>
                  <a:lnTo>
                    <a:pt x="0" y="138430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6476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6476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74371"/>
                  </a:lnTo>
                  <a:lnTo>
                    <a:pt x="0" y="178943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6476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15773"/>
                  </a:lnTo>
                  <a:lnTo>
                    <a:pt x="0" y="220218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6476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6476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56159"/>
                  </a:lnTo>
                  <a:lnTo>
                    <a:pt x="0" y="260731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6476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6476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296672"/>
                  </a:lnTo>
                  <a:lnTo>
                    <a:pt x="0" y="301117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6476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28751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36779" y="435101"/>
                  </a:lnTo>
                  <a:lnTo>
                    <a:pt x="141350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428751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28751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78054" y="435101"/>
                  </a:lnTo>
                  <a:lnTo>
                    <a:pt x="182625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428751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28751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19329" y="435101"/>
                  </a:lnTo>
                  <a:lnTo>
                    <a:pt x="223900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428751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28751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0604" y="435101"/>
                  </a:lnTo>
                  <a:lnTo>
                    <a:pt x="266064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428751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28751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02768" y="435101"/>
                  </a:lnTo>
                  <a:lnTo>
                    <a:pt x="307339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428751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37642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301117"/>
                  </a:lnTo>
                  <a:lnTo>
                    <a:pt x="444119" y="296672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437642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37642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60731"/>
                  </a:lnTo>
                  <a:lnTo>
                    <a:pt x="444119" y="256159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437642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37642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20218"/>
                  </a:lnTo>
                  <a:lnTo>
                    <a:pt x="444119" y="215773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437642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37642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9832"/>
                  </a:lnTo>
                  <a:lnTo>
                    <a:pt x="444119" y="175260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437642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24" name="object 24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0732" y="3642182"/>
            <a:ext cx="240982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Generate</a:t>
            </a:r>
            <a:r>
              <a:rPr sz="1400" spc="-2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reports </a:t>
            </a:r>
            <a:r>
              <a:rPr sz="1400" spc="-25" dirty="0">
                <a:latin typeface="Lucida Sans"/>
                <a:cs typeface="Lucida Sans"/>
              </a:rPr>
              <a:t>for</a:t>
            </a:r>
            <a:endParaRPr sz="1400">
              <a:latin typeface="Lucida Sans"/>
              <a:cs typeface="Lucida Sans"/>
            </a:endParaRPr>
          </a:p>
          <a:p>
            <a:pPr marL="299085">
              <a:lnSpc>
                <a:spcPct val="100000"/>
              </a:lnSpc>
            </a:pPr>
            <a:r>
              <a:rPr sz="1400" spc="-10" dirty="0">
                <a:latin typeface="Lucida Sans"/>
                <a:cs typeface="Lucida Sans"/>
              </a:rPr>
              <a:t>stakeholders</a:t>
            </a:r>
            <a:endParaRPr sz="1400">
              <a:latin typeface="Lucida Sans"/>
              <a:cs typeface="Lucida Sans"/>
            </a:endParaRPr>
          </a:p>
          <a:p>
            <a:pPr marL="299085" marR="5080" indent="-28702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Share</a:t>
            </a:r>
            <a:r>
              <a:rPr sz="1400" spc="1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1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outcomes</a:t>
            </a:r>
            <a:r>
              <a:rPr sz="1400" spc="40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and </a:t>
            </a:r>
            <a:r>
              <a:rPr sz="1400" spc="-10" dirty="0">
                <a:latin typeface="Lucida Sans"/>
                <a:cs typeface="Lucida Sans"/>
              </a:rPr>
              <a:t>recommendations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Review</a:t>
            </a:r>
            <a:r>
              <a:rPr sz="1400" spc="-10" dirty="0">
                <a:latin typeface="Lucida Sans"/>
                <a:cs typeface="Lucida Sans"/>
              </a:rPr>
              <a:t> feedbacks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28" name="object 28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36289" y="3749166"/>
            <a:ext cx="307022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20" dirty="0">
                <a:latin typeface="Lucida Sans"/>
                <a:cs typeface="Lucida Sans"/>
              </a:rPr>
              <a:t>Develop</a:t>
            </a:r>
            <a:r>
              <a:rPr sz="1400" spc="-4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Strategy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Identify</a:t>
            </a:r>
            <a:r>
              <a:rPr sz="1400" spc="6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Partners,</a:t>
            </a:r>
            <a:r>
              <a:rPr sz="1400" spc="6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audience,</a:t>
            </a:r>
            <a:r>
              <a:rPr sz="1400" spc="45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and</a:t>
            </a:r>
            <a:endParaRPr sz="1400">
              <a:latin typeface="Lucida Sans"/>
              <a:cs typeface="Lucida Sans"/>
            </a:endParaRPr>
          </a:p>
          <a:p>
            <a:pPr marL="299085">
              <a:lnSpc>
                <a:spcPct val="100000"/>
              </a:lnSpc>
            </a:pPr>
            <a:r>
              <a:rPr sz="1400" spc="-10" dirty="0">
                <a:latin typeface="Lucida Sans"/>
                <a:cs typeface="Lucida Sans"/>
              </a:rPr>
              <a:t>Channels</a:t>
            </a:r>
            <a:endParaRPr sz="1400">
              <a:latin typeface="Lucida Sans"/>
              <a:cs typeface="Lucida Sans"/>
            </a:endParaRPr>
          </a:p>
          <a:p>
            <a:pPr marL="299085" marR="426720" indent="-28702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Manage</a:t>
            </a:r>
            <a:r>
              <a:rPr sz="1400" spc="-7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potential</a:t>
            </a:r>
            <a:r>
              <a:rPr sz="1400" spc="-5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risks</a:t>
            </a:r>
            <a:r>
              <a:rPr sz="1400" spc="-30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and </a:t>
            </a:r>
            <a:r>
              <a:rPr sz="1400" spc="-10" dirty="0">
                <a:latin typeface="Lucida Sans"/>
                <a:cs typeface="Lucida Sans"/>
              </a:rPr>
              <a:t>sensitivities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32" name="object 32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80426" y="3749421"/>
            <a:ext cx="297688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49250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Publish</a:t>
            </a:r>
            <a:r>
              <a:rPr sz="1400" spc="6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conference/journal papers</a:t>
            </a:r>
            <a:endParaRPr sz="1400">
              <a:latin typeface="Lucida Sans"/>
              <a:cs typeface="Lucida Sans"/>
            </a:endParaRPr>
          </a:p>
          <a:p>
            <a:pPr marL="299085" marR="5080" indent="-28702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Showcase</a:t>
            </a:r>
            <a:r>
              <a:rPr sz="1400" spc="-2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-2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outcomes</a:t>
            </a:r>
            <a:r>
              <a:rPr sz="1400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to </a:t>
            </a:r>
            <a:r>
              <a:rPr sz="1400" dirty="0">
                <a:latin typeface="Lucida Sans"/>
                <a:cs typeface="Lucida Sans"/>
              </a:rPr>
              <a:t>appropriate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audience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at</a:t>
            </a:r>
            <a:r>
              <a:rPr sz="1400" spc="-3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events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Media</a:t>
            </a:r>
            <a:r>
              <a:rPr sz="1400" spc="-3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articles.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74596" y="2109853"/>
            <a:ext cx="29845" cy="319405"/>
          </a:xfrm>
          <a:custGeom>
            <a:avLst/>
            <a:gdLst/>
            <a:ahLst/>
            <a:cxnLst/>
            <a:rect l="l" t="t" r="r" b="b"/>
            <a:pathLst>
              <a:path w="29845" h="319405">
                <a:moveTo>
                  <a:pt x="0" y="318865"/>
                </a:moveTo>
                <a:lnTo>
                  <a:pt x="29842" y="318865"/>
                </a:lnTo>
                <a:lnTo>
                  <a:pt x="29842" y="0"/>
                </a:lnTo>
                <a:lnTo>
                  <a:pt x="0" y="0"/>
                </a:lnTo>
                <a:lnTo>
                  <a:pt x="0" y="318865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11877" y="2157221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Lucida Sans"/>
                <a:cs typeface="Lucida Sans"/>
              </a:rPr>
              <a:t>AI</a:t>
            </a:r>
            <a:endParaRPr sz="1200">
              <a:latin typeface="Lucida Sans"/>
              <a:cs typeface="Lucida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130932" y="2037207"/>
            <a:ext cx="2469515" cy="394335"/>
            <a:chOff x="6130932" y="2037207"/>
            <a:chExt cx="2469515" cy="39433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3116" y="2037207"/>
              <a:ext cx="236728" cy="1330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5142" y="0"/>
                  </a:move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64787" y="67804"/>
                  </a:lnTo>
                  <a:lnTo>
                    <a:pt x="265803" y="65264"/>
                  </a:lnTo>
                  <a:lnTo>
                    <a:pt x="151422" y="33351"/>
                  </a:ln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88663" y="15841"/>
                  </a:lnTo>
                  <a:lnTo>
                    <a:pt x="35933" y="1129"/>
                  </a:lnTo>
                  <a:lnTo>
                    <a:pt x="25142" y="0"/>
                  </a:lnTo>
                  <a:close/>
                </a:path>
                <a:path w="266064" h="112394">
                  <a:moveTo>
                    <a:pt x="264787" y="67804"/>
                  </a:move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4787" y="67804"/>
                  </a:lnTo>
                  <a:close/>
                </a:path>
                <a:path w="266064" h="112394">
                  <a:moveTo>
                    <a:pt x="88663" y="15841"/>
                  </a:move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lnTo>
                    <a:pt x="24897" y="33351"/>
                  </a:lnTo>
                  <a:lnTo>
                    <a:pt x="151422" y="33351"/>
                  </a:lnTo>
                  <a:lnTo>
                    <a:pt x="88663" y="15841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32148" y="85838"/>
                  </a:move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5803" y="65264"/>
                  </a:lnTo>
                  <a:lnTo>
                    <a:pt x="35933" y="1129"/>
                  </a:lnTo>
                  <a:lnTo>
                    <a:pt x="25142" y="0"/>
                  </a:ln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close/>
                </a:path>
                <a:path w="266064" h="112394">
                  <a:moveTo>
                    <a:pt x="33012" y="31736"/>
                  </a:move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7731" y="32765"/>
                  </a:ln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8955" y="13462"/>
                  </a:lnTo>
                  <a:lnTo>
                    <a:pt x="47875" y="13462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47875" y="13462"/>
                  </a:move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lnTo>
                    <a:pt x="21589" y="32765"/>
                  </a:lnTo>
                  <a:lnTo>
                    <a:pt x="47731" y="32765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7875" y="13462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26924" y="32003"/>
                  </a:move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3621" y="14224"/>
                  </a:ln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1216" y="2206513"/>
              <a:ext cx="240744" cy="2068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2801" y="2070020"/>
              <a:ext cx="360887" cy="33676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226484" y="2062226"/>
              <a:ext cx="367665" cy="363220"/>
            </a:xfrm>
            <a:custGeom>
              <a:avLst/>
              <a:gdLst/>
              <a:ahLst/>
              <a:cxnLst/>
              <a:rect l="l" t="t" r="r" b="b"/>
              <a:pathLst>
                <a:path w="367665" h="363219">
                  <a:moveTo>
                    <a:pt x="193304" y="267047"/>
                  </a:moveTo>
                  <a:lnTo>
                    <a:pt x="173973" y="267047"/>
                  </a:lnTo>
                  <a:lnTo>
                    <a:pt x="173973" y="358313"/>
                  </a:lnTo>
                  <a:lnTo>
                    <a:pt x="178303" y="362645"/>
                  </a:lnTo>
                  <a:lnTo>
                    <a:pt x="188979" y="362645"/>
                  </a:lnTo>
                  <a:lnTo>
                    <a:pt x="193304" y="358313"/>
                  </a:lnTo>
                  <a:lnTo>
                    <a:pt x="193304" y="267047"/>
                  </a:lnTo>
                  <a:close/>
                </a:path>
                <a:path w="367665" h="363219">
                  <a:moveTo>
                    <a:pt x="210024" y="256264"/>
                  </a:moveTo>
                  <a:lnTo>
                    <a:pt x="157252" y="256264"/>
                  </a:lnTo>
                  <a:lnTo>
                    <a:pt x="82831" y="330731"/>
                  </a:lnTo>
                  <a:lnTo>
                    <a:pt x="79053" y="334551"/>
                  </a:lnTo>
                  <a:lnTo>
                    <a:pt x="79089" y="340708"/>
                  </a:lnTo>
                  <a:lnTo>
                    <a:pt x="86721" y="348267"/>
                  </a:lnTo>
                  <a:lnTo>
                    <a:pt x="92874" y="348231"/>
                  </a:lnTo>
                  <a:lnTo>
                    <a:pt x="173973" y="267047"/>
                  </a:lnTo>
                  <a:lnTo>
                    <a:pt x="193304" y="267047"/>
                  </a:lnTo>
                  <a:lnTo>
                    <a:pt x="193304" y="266902"/>
                  </a:lnTo>
                  <a:lnTo>
                    <a:pt x="220656" y="266902"/>
                  </a:lnTo>
                  <a:lnTo>
                    <a:pt x="210024" y="256264"/>
                  </a:lnTo>
                  <a:close/>
                </a:path>
                <a:path w="367665" h="363219">
                  <a:moveTo>
                    <a:pt x="220656" y="266902"/>
                  </a:moveTo>
                  <a:lnTo>
                    <a:pt x="193304" y="266902"/>
                  </a:lnTo>
                  <a:lnTo>
                    <a:pt x="274403" y="348050"/>
                  </a:lnTo>
                  <a:lnTo>
                    <a:pt x="280524" y="348050"/>
                  </a:lnTo>
                  <a:lnTo>
                    <a:pt x="288079" y="340491"/>
                  </a:lnTo>
                  <a:lnTo>
                    <a:pt x="288079" y="334366"/>
                  </a:lnTo>
                  <a:lnTo>
                    <a:pt x="220656" y="266902"/>
                  </a:lnTo>
                  <a:close/>
                </a:path>
                <a:path w="367665" h="363219">
                  <a:moveTo>
                    <a:pt x="362968" y="236922"/>
                  </a:moveTo>
                  <a:lnTo>
                    <a:pt x="4329" y="236922"/>
                  </a:lnTo>
                  <a:lnTo>
                    <a:pt x="0" y="241250"/>
                  </a:lnTo>
                  <a:lnTo>
                    <a:pt x="0" y="251932"/>
                  </a:lnTo>
                  <a:lnTo>
                    <a:pt x="4329" y="256264"/>
                  </a:lnTo>
                  <a:lnTo>
                    <a:pt x="362968" y="256264"/>
                  </a:lnTo>
                  <a:lnTo>
                    <a:pt x="367277" y="251933"/>
                  </a:lnTo>
                  <a:lnTo>
                    <a:pt x="367277" y="241250"/>
                  </a:lnTo>
                  <a:lnTo>
                    <a:pt x="362968" y="236922"/>
                  </a:lnTo>
                  <a:close/>
                </a:path>
                <a:path w="367665" h="363219">
                  <a:moveTo>
                    <a:pt x="347946" y="38667"/>
                  </a:moveTo>
                  <a:lnTo>
                    <a:pt x="19330" y="38667"/>
                  </a:lnTo>
                  <a:lnTo>
                    <a:pt x="19330" y="236922"/>
                  </a:lnTo>
                  <a:lnTo>
                    <a:pt x="347947" y="236922"/>
                  </a:lnTo>
                  <a:lnTo>
                    <a:pt x="347947" y="227251"/>
                  </a:lnTo>
                  <a:lnTo>
                    <a:pt x="48326" y="227251"/>
                  </a:lnTo>
                  <a:lnTo>
                    <a:pt x="48325" y="53174"/>
                  </a:lnTo>
                  <a:lnTo>
                    <a:pt x="347946" y="53174"/>
                  </a:lnTo>
                  <a:lnTo>
                    <a:pt x="347946" y="38667"/>
                  </a:lnTo>
                  <a:close/>
                </a:path>
                <a:path w="367665" h="363219">
                  <a:moveTo>
                    <a:pt x="347946" y="53174"/>
                  </a:moveTo>
                  <a:lnTo>
                    <a:pt x="318951" y="53174"/>
                  </a:lnTo>
                  <a:lnTo>
                    <a:pt x="318951" y="227251"/>
                  </a:lnTo>
                  <a:lnTo>
                    <a:pt x="347947" y="227251"/>
                  </a:lnTo>
                  <a:lnTo>
                    <a:pt x="347946" y="53174"/>
                  </a:lnTo>
                  <a:close/>
                </a:path>
                <a:path w="367665" h="363219">
                  <a:moveTo>
                    <a:pt x="362968" y="19325"/>
                  </a:moveTo>
                  <a:lnTo>
                    <a:pt x="4329" y="19325"/>
                  </a:lnTo>
                  <a:lnTo>
                    <a:pt x="0" y="23653"/>
                  </a:lnTo>
                  <a:lnTo>
                    <a:pt x="0" y="34335"/>
                  </a:lnTo>
                  <a:lnTo>
                    <a:pt x="4329" y="38667"/>
                  </a:lnTo>
                  <a:lnTo>
                    <a:pt x="362968" y="38667"/>
                  </a:lnTo>
                  <a:lnTo>
                    <a:pt x="367277" y="34336"/>
                  </a:lnTo>
                  <a:lnTo>
                    <a:pt x="367277" y="23653"/>
                  </a:lnTo>
                  <a:lnTo>
                    <a:pt x="362968" y="19325"/>
                  </a:lnTo>
                  <a:close/>
                </a:path>
                <a:path w="367665" h="363219">
                  <a:moveTo>
                    <a:pt x="188978" y="0"/>
                  </a:moveTo>
                  <a:lnTo>
                    <a:pt x="178302" y="0"/>
                  </a:lnTo>
                  <a:lnTo>
                    <a:pt x="173973" y="4311"/>
                  </a:lnTo>
                  <a:lnTo>
                    <a:pt x="173973" y="19325"/>
                  </a:lnTo>
                  <a:lnTo>
                    <a:pt x="193303" y="19325"/>
                  </a:lnTo>
                  <a:lnTo>
                    <a:pt x="193303" y="4311"/>
                  </a:lnTo>
                  <a:lnTo>
                    <a:pt x="18897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26484" y="2062226"/>
              <a:ext cx="367665" cy="363220"/>
            </a:xfrm>
            <a:custGeom>
              <a:avLst/>
              <a:gdLst/>
              <a:ahLst/>
              <a:cxnLst/>
              <a:rect l="l" t="t" r="r" b="b"/>
              <a:pathLst>
                <a:path w="367665" h="363219">
                  <a:moveTo>
                    <a:pt x="318951" y="53174"/>
                  </a:moveTo>
                  <a:lnTo>
                    <a:pt x="318951" y="227251"/>
                  </a:lnTo>
                  <a:lnTo>
                    <a:pt x="48326" y="227251"/>
                  </a:lnTo>
                  <a:lnTo>
                    <a:pt x="48325" y="53174"/>
                  </a:lnTo>
                  <a:lnTo>
                    <a:pt x="318951" y="53174"/>
                  </a:lnTo>
                  <a:close/>
                </a:path>
                <a:path w="367665" h="363219">
                  <a:moveTo>
                    <a:pt x="357612" y="236922"/>
                  </a:moveTo>
                  <a:lnTo>
                    <a:pt x="347947" y="236922"/>
                  </a:lnTo>
                  <a:lnTo>
                    <a:pt x="347946" y="38667"/>
                  </a:lnTo>
                  <a:lnTo>
                    <a:pt x="357611" y="38667"/>
                  </a:lnTo>
                  <a:lnTo>
                    <a:pt x="362968" y="38667"/>
                  </a:lnTo>
                  <a:lnTo>
                    <a:pt x="367277" y="34336"/>
                  </a:lnTo>
                  <a:lnTo>
                    <a:pt x="367277" y="28996"/>
                  </a:lnTo>
                  <a:lnTo>
                    <a:pt x="367277" y="23653"/>
                  </a:lnTo>
                  <a:lnTo>
                    <a:pt x="362968" y="19325"/>
                  </a:lnTo>
                  <a:lnTo>
                    <a:pt x="357611" y="19325"/>
                  </a:lnTo>
                  <a:lnTo>
                    <a:pt x="193303" y="19325"/>
                  </a:lnTo>
                  <a:lnTo>
                    <a:pt x="193303" y="9670"/>
                  </a:lnTo>
                  <a:lnTo>
                    <a:pt x="193303" y="4311"/>
                  </a:lnTo>
                  <a:lnTo>
                    <a:pt x="188978" y="0"/>
                  </a:lnTo>
                  <a:lnTo>
                    <a:pt x="183638" y="0"/>
                  </a:lnTo>
                  <a:lnTo>
                    <a:pt x="178302" y="0"/>
                  </a:lnTo>
                  <a:lnTo>
                    <a:pt x="173973" y="4311"/>
                  </a:lnTo>
                  <a:lnTo>
                    <a:pt x="173973" y="9670"/>
                  </a:lnTo>
                  <a:lnTo>
                    <a:pt x="173973" y="19325"/>
                  </a:lnTo>
                  <a:lnTo>
                    <a:pt x="9665" y="19325"/>
                  </a:lnTo>
                  <a:lnTo>
                    <a:pt x="4329" y="19325"/>
                  </a:lnTo>
                  <a:lnTo>
                    <a:pt x="0" y="23653"/>
                  </a:lnTo>
                  <a:lnTo>
                    <a:pt x="0" y="28996"/>
                  </a:lnTo>
                  <a:lnTo>
                    <a:pt x="0" y="34335"/>
                  </a:lnTo>
                  <a:lnTo>
                    <a:pt x="4329" y="38667"/>
                  </a:lnTo>
                  <a:lnTo>
                    <a:pt x="9665" y="38667"/>
                  </a:lnTo>
                  <a:lnTo>
                    <a:pt x="19330" y="38667"/>
                  </a:lnTo>
                  <a:lnTo>
                    <a:pt x="19330" y="236922"/>
                  </a:lnTo>
                  <a:lnTo>
                    <a:pt x="9665" y="236922"/>
                  </a:lnTo>
                  <a:lnTo>
                    <a:pt x="4329" y="236922"/>
                  </a:lnTo>
                  <a:lnTo>
                    <a:pt x="0" y="241250"/>
                  </a:lnTo>
                  <a:lnTo>
                    <a:pt x="0" y="246593"/>
                  </a:lnTo>
                  <a:lnTo>
                    <a:pt x="0" y="251932"/>
                  </a:lnTo>
                  <a:lnTo>
                    <a:pt x="4329" y="256264"/>
                  </a:lnTo>
                  <a:lnTo>
                    <a:pt x="9665" y="256264"/>
                  </a:lnTo>
                  <a:lnTo>
                    <a:pt x="157252" y="256264"/>
                  </a:lnTo>
                  <a:lnTo>
                    <a:pt x="82831" y="330731"/>
                  </a:lnTo>
                  <a:lnTo>
                    <a:pt x="79053" y="334551"/>
                  </a:lnTo>
                  <a:lnTo>
                    <a:pt x="79089" y="340708"/>
                  </a:lnTo>
                  <a:lnTo>
                    <a:pt x="82903" y="344488"/>
                  </a:lnTo>
                  <a:lnTo>
                    <a:pt x="86721" y="348267"/>
                  </a:lnTo>
                  <a:lnTo>
                    <a:pt x="92874" y="348231"/>
                  </a:lnTo>
                  <a:lnTo>
                    <a:pt x="96652" y="344415"/>
                  </a:lnTo>
                  <a:lnTo>
                    <a:pt x="173973" y="267047"/>
                  </a:lnTo>
                  <a:lnTo>
                    <a:pt x="173973" y="352974"/>
                  </a:lnTo>
                  <a:lnTo>
                    <a:pt x="173973" y="358313"/>
                  </a:lnTo>
                  <a:lnTo>
                    <a:pt x="178303" y="362645"/>
                  </a:lnTo>
                  <a:lnTo>
                    <a:pt x="183639" y="362645"/>
                  </a:lnTo>
                  <a:lnTo>
                    <a:pt x="188979" y="362645"/>
                  </a:lnTo>
                  <a:lnTo>
                    <a:pt x="193304" y="358313"/>
                  </a:lnTo>
                  <a:lnTo>
                    <a:pt x="193304" y="352974"/>
                  </a:lnTo>
                  <a:lnTo>
                    <a:pt x="193304" y="266902"/>
                  </a:lnTo>
                  <a:lnTo>
                    <a:pt x="270625" y="344270"/>
                  </a:lnTo>
                  <a:lnTo>
                    <a:pt x="274403" y="348050"/>
                  </a:lnTo>
                  <a:lnTo>
                    <a:pt x="280524" y="348050"/>
                  </a:lnTo>
                  <a:lnTo>
                    <a:pt x="284301" y="344270"/>
                  </a:lnTo>
                  <a:lnTo>
                    <a:pt x="288079" y="340491"/>
                  </a:lnTo>
                  <a:lnTo>
                    <a:pt x="288079" y="334366"/>
                  </a:lnTo>
                  <a:lnTo>
                    <a:pt x="284301" y="330586"/>
                  </a:lnTo>
                  <a:lnTo>
                    <a:pt x="210024" y="256264"/>
                  </a:lnTo>
                  <a:lnTo>
                    <a:pt x="357612" y="256264"/>
                  </a:lnTo>
                  <a:lnTo>
                    <a:pt x="362968" y="256264"/>
                  </a:lnTo>
                  <a:lnTo>
                    <a:pt x="367277" y="251933"/>
                  </a:lnTo>
                  <a:lnTo>
                    <a:pt x="367277" y="246593"/>
                  </a:lnTo>
                  <a:lnTo>
                    <a:pt x="367277" y="241250"/>
                  </a:lnTo>
                  <a:lnTo>
                    <a:pt x="362968" y="236922"/>
                  </a:lnTo>
                  <a:lnTo>
                    <a:pt x="357612" y="236922"/>
                  </a:lnTo>
                  <a:close/>
                </a:path>
              </a:pathLst>
            </a:custGeom>
            <a:ln w="1262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6488" y="2128430"/>
              <a:ext cx="167268" cy="148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250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0319" y="1404620"/>
            <a:ext cx="617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</a:t>
            </a:r>
            <a:r>
              <a:rPr sz="1800" spc="2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9:</a:t>
            </a:r>
            <a:r>
              <a:rPr sz="1800" spc="3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Implement</a:t>
            </a:r>
            <a:r>
              <a:rPr sz="1800" spc="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the</a:t>
            </a:r>
            <a:r>
              <a:rPr sz="1800" spc="2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knowledge</a:t>
            </a:r>
            <a:r>
              <a:rPr sz="1800" spc="1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into</a:t>
            </a:r>
            <a:r>
              <a:rPr sz="1800" spc="2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the</a:t>
            </a:r>
            <a:r>
              <a:rPr sz="1800" spc="2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organisation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18" y="2080032"/>
              <a:ext cx="251704" cy="3372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341548"/>
                  </a:lnTo>
                  <a:lnTo>
                    <a:pt x="27583" y="341548"/>
                  </a:lnTo>
                  <a:lnTo>
                    <a:pt x="27583" y="27678"/>
                  </a:lnTo>
                  <a:lnTo>
                    <a:pt x="201429" y="27679"/>
                  </a:lnTo>
                  <a:lnTo>
                    <a:pt x="170097" y="0"/>
                  </a:lnTo>
                  <a:close/>
                </a:path>
                <a:path w="285114" h="369569">
                  <a:moveTo>
                    <a:pt x="201429" y="27679"/>
                  </a:move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85028" y="341548"/>
                  </a:lnTo>
                  <a:lnTo>
                    <a:pt x="285028" y="101530"/>
                  </a:lnTo>
                  <a:lnTo>
                    <a:pt x="279803" y="96915"/>
                  </a:lnTo>
                  <a:lnTo>
                    <a:pt x="170097" y="96914"/>
                  </a:lnTo>
                  <a:lnTo>
                    <a:pt x="170097" y="39218"/>
                  </a:lnTo>
                  <a:lnTo>
                    <a:pt x="214492" y="39218"/>
                  </a:lnTo>
                  <a:lnTo>
                    <a:pt x="201429" y="27679"/>
                  </a:lnTo>
                  <a:close/>
                </a:path>
                <a:path w="285114" h="369569">
                  <a:moveTo>
                    <a:pt x="214492" y="39218"/>
                  </a:moveTo>
                  <a:lnTo>
                    <a:pt x="170097" y="39218"/>
                  </a:lnTo>
                  <a:lnTo>
                    <a:pt x="227563" y="96914"/>
                  </a:lnTo>
                  <a:lnTo>
                    <a:pt x="279803" y="96915"/>
                  </a:lnTo>
                  <a:lnTo>
                    <a:pt x="214492" y="3921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27583" y="341548"/>
                  </a:moveTo>
                  <a:lnTo>
                    <a:pt x="27583" y="27678"/>
                  </a:ln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7583" y="341548"/>
                  </a:lnTo>
                  <a:close/>
                </a:path>
                <a:path w="285114" h="369569">
                  <a:moveTo>
                    <a:pt x="170097" y="39218"/>
                  </a:moveTo>
                  <a:lnTo>
                    <a:pt x="227563" y="96914"/>
                  </a:lnTo>
                  <a:lnTo>
                    <a:pt x="170097" y="96914"/>
                  </a:lnTo>
                  <a:lnTo>
                    <a:pt x="170097" y="39218"/>
                  </a:lnTo>
                  <a:close/>
                </a:path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101530"/>
                  </a:lnTo>
                  <a:lnTo>
                    <a:pt x="170097" y="0"/>
                  </a:lnTo>
                  <a:close/>
                </a:path>
              </a:pathLst>
            </a:custGeom>
            <a:ln w="1281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846" y="2186939"/>
              <a:ext cx="187538" cy="1790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87974" y="59753"/>
                  </a:move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43461" y="122553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close/>
                </a:path>
                <a:path w="273685" h="299085">
                  <a:moveTo>
                    <a:pt x="143461" y="122553"/>
                  </a:move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9" y="174237"/>
                  </a:lnTo>
                  <a:lnTo>
                    <a:pt x="161991" y="187796"/>
                  </a:lnTo>
                  <a:lnTo>
                    <a:pt x="169460" y="198867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17" y="206319"/>
                  </a:lnTo>
                  <a:lnTo>
                    <a:pt x="218683" y="198849"/>
                  </a:lnTo>
                  <a:lnTo>
                    <a:pt x="226141" y="187773"/>
                  </a:lnTo>
                  <a:lnTo>
                    <a:pt x="228874" y="174212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745" y="145595"/>
                  </a:lnTo>
                  <a:lnTo>
                    <a:pt x="174166" y="145595"/>
                  </a:lnTo>
                  <a:lnTo>
                    <a:pt x="143461" y="122553"/>
                  </a:lnTo>
                  <a:close/>
                </a:path>
                <a:path w="273685" h="299085">
                  <a:moveTo>
                    <a:pt x="238854" y="0"/>
                  </a:move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26" y="139374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213745" y="145595"/>
                  </a:lnTo>
                  <a:lnTo>
                    <a:pt x="213160" y="145098"/>
                  </a:lnTo>
                  <a:lnTo>
                    <a:pt x="215108" y="139374"/>
                  </a:lnTo>
                  <a:lnTo>
                    <a:pt x="194061" y="139374"/>
                  </a:lnTo>
                  <a:lnTo>
                    <a:pt x="215111" y="139366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273642" y="34862"/>
                  </a:move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52" y="139366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89611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4" y="174212"/>
                  </a:lnTo>
                  <a:lnTo>
                    <a:pt x="161975" y="187773"/>
                  </a:lnTo>
                  <a:lnTo>
                    <a:pt x="169433" y="198849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01" y="206329"/>
                  </a:lnTo>
                  <a:lnTo>
                    <a:pt x="218670" y="198867"/>
                  </a:lnTo>
                  <a:lnTo>
                    <a:pt x="226136" y="187796"/>
                  </a:lnTo>
                  <a:lnTo>
                    <a:pt x="228878" y="174237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160" y="145098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4596" y="2428719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4">
                  <a:moveTo>
                    <a:pt x="0" y="30489"/>
                  </a:moveTo>
                  <a:lnTo>
                    <a:pt x="343192" y="30489"/>
                  </a:lnTo>
                  <a:lnTo>
                    <a:pt x="343192" y="0"/>
                  </a:lnTo>
                  <a:lnTo>
                    <a:pt x="0" y="0"/>
                  </a:lnTo>
                  <a:lnTo>
                    <a:pt x="0" y="3048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4596" y="2110411"/>
              <a:ext cx="343535" cy="348615"/>
            </a:xfrm>
            <a:custGeom>
              <a:avLst/>
              <a:gdLst/>
              <a:ahLst/>
              <a:cxnLst/>
              <a:rect l="l" t="t" r="r" b="b"/>
              <a:pathLst>
                <a:path w="343535" h="348614">
                  <a:moveTo>
                    <a:pt x="29842" y="0"/>
                  </a:moveTo>
                  <a:lnTo>
                    <a:pt x="0" y="0"/>
                  </a:lnTo>
                  <a:lnTo>
                    <a:pt x="0" y="348358"/>
                  </a:lnTo>
                  <a:lnTo>
                    <a:pt x="343192" y="348358"/>
                  </a:lnTo>
                  <a:lnTo>
                    <a:pt x="343192" y="318497"/>
                  </a:lnTo>
                  <a:lnTo>
                    <a:pt x="29842" y="318497"/>
                  </a:lnTo>
                  <a:lnTo>
                    <a:pt x="29842" y="0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311912" y="0"/>
                  </a:moveTo>
                  <a:lnTo>
                    <a:pt x="299974" y="0"/>
                  </a:lnTo>
                  <a:lnTo>
                    <a:pt x="297307" y="2667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2667"/>
                  </a:lnTo>
                  <a:lnTo>
                    <a:pt x="3119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438531" y="144780"/>
                  </a:move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8430"/>
                  </a:lnTo>
                  <a:lnTo>
                    <a:pt x="445008" y="133985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438531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6350"/>
                  </a:lnTo>
                  <a:lnTo>
                    <a:pt x="314706" y="2667"/>
                  </a:lnTo>
                  <a:lnTo>
                    <a:pt x="311912" y="0"/>
                  </a:lnTo>
                  <a:lnTo>
                    <a:pt x="308229" y="0"/>
                  </a:lnTo>
                  <a:lnTo>
                    <a:pt x="303657" y="0"/>
                  </a:lnTo>
                  <a:lnTo>
                    <a:pt x="299974" y="0"/>
                  </a:lnTo>
                  <a:lnTo>
                    <a:pt x="297307" y="2667"/>
                  </a:lnTo>
                  <a:lnTo>
                    <a:pt x="297307" y="6350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6350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66064" y="0"/>
                  </a:lnTo>
                  <a:lnTo>
                    <a:pt x="261493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6350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6350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24789" y="0"/>
                  </a:lnTo>
                  <a:lnTo>
                    <a:pt x="220218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6350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6350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83514" y="0"/>
                  </a:lnTo>
                  <a:lnTo>
                    <a:pt x="178943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6350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6350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42239" y="0"/>
                  </a:lnTo>
                  <a:lnTo>
                    <a:pt x="137668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6350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6476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33985"/>
                  </a:lnTo>
                  <a:lnTo>
                    <a:pt x="0" y="138430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6476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6476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74371"/>
                  </a:lnTo>
                  <a:lnTo>
                    <a:pt x="0" y="178943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6476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15773"/>
                  </a:lnTo>
                  <a:lnTo>
                    <a:pt x="0" y="220218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6476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6476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56159"/>
                  </a:lnTo>
                  <a:lnTo>
                    <a:pt x="0" y="260731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6476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6476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296672"/>
                  </a:lnTo>
                  <a:lnTo>
                    <a:pt x="0" y="301117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6476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28751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36779" y="435101"/>
                  </a:lnTo>
                  <a:lnTo>
                    <a:pt x="141350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428751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28751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78054" y="435101"/>
                  </a:lnTo>
                  <a:lnTo>
                    <a:pt x="182625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428751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28751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19329" y="435101"/>
                  </a:lnTo>
                  <a:lnTo>
                    <a:pt x="223900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428751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28751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0604" y="435101"/>
                  </a:lnTo>
                  <a:lnTo>
                    <a:pt x="266064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428751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28751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02768" y="435101"/>
                  </a:lnTo>
                  <a:lnTo>
                    <a:pt x="307339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428751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37642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301117"/>
                  </a:lnTo>
                  <a:lnTo>
                    <a:pt x="444119" y="296672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437642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37642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60731"/>
                  </a:lnTo>
                  <a:lnTo>
                    <a:pt x="444119" y="256159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437642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37642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20218"/>
                  </a:lnTo>
                  <a:lnTo>
                    <a:pt x="444119" y="215773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437642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37642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9832"/>
                  </a:lnTo>
                  <a:lnTo>
                    <a:pt x="444119" y="175260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437642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24" name="object 24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0732" y="3856101"/>
            <a:ext cx="227711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Create</a:t>
            </a:r>
            <a:r>
              <a:rPr sz="1400" spc="-9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implementation strategy</a:t>
            </a:r>
            <a:endParaRPr sz="1400">
              <a:latin typeface="Lucida Sans"/>
              <a:cs typeface="Lucida Sans"/>
            </a:endParaRPr>
          </a:p>
          <a:p>
            <a:pPr marL="299085" marR="305435" indent="-28702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Perform</a:t>
            </a:r>
            <a:r>
              <a:rPr sz="1400" spc="9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controlled rollout/deployment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28" name="object 28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36289" y="3855542"/>
            <a:ext cx="286512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Gather</a:t>
            </a:r>
            <a:r>
              <a:rPr sz="1400" spc="2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2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and </a:t>
            </a:r>
            <a:r>
              <a:rPr sz="1400" spc="-10" dirty="0">
                <a:latin typeface="Lucida Sans"/>
                <a:cs typeface="Lucida Sans"/>
              </a:rPr>
              <a:t>feedbacks</a:t>
            </a:r>
            <a:endParaRPr sz="1400">
              <a:latin typeface="Lucida Sans"/>
              <a:cs typeface="Lucida Sans"/>
            </a:endParaRPr>
          </a:p>
          <a:p>
            <a:pPr marL="299085" marR="5080" indent="-28702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Analyse</a:t>
            </a:r>
            <a:r>
              <a:rPr sz="1400" spc="-4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these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and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perform </a:t>
            </a:r>
            <a:r>
              <a:rPr sz="1400" dirty="0">
                <a:latin typeface="Lucida Sans"/>
                <a:cs typeface="Lucida Sans"/>
              </a:rPr>
              <a:t>necessary</a:t>
            </a:r>
            <a:r>
              <a:rPr sz="1400" spc="-7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actions</a:t>
            </a:r>
            <a:r>
              <a:rPr sz="1400" spc="-70" dirty="0">
                <a:latin typeface="Lucida Sans"/>
                <a:cs typeface="Lucida Sans"/>
              </a:rPr>
              <a:t> </a:t>
            </a:r>
            <a:r>
              <a:rPr sz="1400" spc="-40" dirty="0">
                <a:latin typeface="Lucida Sans"/>
                <a:cs typeface="Lucida Sans"/>
              </a:rPr>
              <a:t>e.g.</a:t>
            </a:r>
            <a:r>
              <a:rPr sz="1400" spc="-5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revise </a:t>
            </a:r>
            <a:r>
              <a:rPr sz="1400" dirty="0">
                <a:latin typeface="Lucida Sans"/>
                <a:cs typeface="Lucida Sans"/>
              </a:rPr>
              <a:t>your</a:t>
            </a:r>
            <a:r>
              <a:rPr sz="1400" spc="-8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implementation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strategy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32" name="object 32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80426" y="3856101"/>
            <a:ext cx="258635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Perform</a:t>
            </a:r>
            <a:r>
              <a:rPr sz="1400" spc="20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next</a:t>
            </a:r>
            <a:r>
              <a:rPr sz="140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deployment/ </a:t>
            </a:r>
            <a:r>
              <a:rPr sz="1400" dirty="0">
                <a:latin typeface="Lucida Sans"/>
                <a:cs typeface="Lucida Sans"/>
              </a:rPr>
              <a:t>implementation</a:t>
            </a:r>
            <a:r>
              <a:rPr sz="1400" spc="-10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phase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Do</a:t>
            </a:r>
            <a:r>
              <a:rPr sz="1400" spc="-9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Assessments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50" dirty="0">
                <a:latin typeface="Verdana"/>
                <a:cs typeface="Verdana"/>
              </a:rPr>
              <a:t>Move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forward…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74596" y="2109853"/>
            <a:ext cx="29845" cy="319405"/>
          </a:xfrm>
          <a:custGeom>
            <a:avLst/>
            <a:gdLst/>
            <a:ahLst/>
            <a:cxnLst/>
            <a:rect l="l" t="t" r="r" b="b"/>
            <a:pathLst>
              <a:path w="29845" h="319405">
                <a:moveTo>
                  <a:pt x="0" y="318865"/>
                </a:moveTo>
                <a:lnTo>
                  <a:pt x="29842" y="318865"/>
                </a:lnTo>
                <a:lnTo>
                  <a:pt x="29842" y="0"/>
                </a:lnTo>
                <a:lnTo>
                  <a:pt x="0" y="0"/>
                </a:lnTo>
                <a:lnTo>
                  <a:pt x="0" y="318865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11877" y="2157221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Lucida Sans"/>
                <a:cs typeface="Lucida Sans"/>
              </a:rPr>
              <a:t>AI</a:t>
            </a:r>
            <a:endParaRPr sz="1200">
              <a:latin typeface="Lucida Sans"/>
              <a:cs typeface="Lucida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130932" y="1994060"/>
            <a:ext cx="3549650" cy="448309"/>
            <a:chOff x="6130932" y="1994060"/>
            <a:chExt cx="3549650" cy="448309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3116" y="2037207"/>
              <a:ext cx="236728" cy="1330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5142" y="0"/>
                  </a:move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64787" y="67804"/>
                  </a:lnTo>
                  <a:lnTo>
                    <a:pt x="265803" y="65264"/>
                  </a:lnTo>
                  <a:lnTo>
                    <a:pt x="151422" y="33351"/>
                  </a:ln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88663" y="15841"/>
                  </a:lnTo>
                  <a:lnTo>
                    <a:pt x="35933" y="1129"/>
                  </a:lnTo>
                  <a:lnTo>
                    <a:pt x="25142" y="0"/>
                  </a:lnTo>
                  <a:close/>
                </a:path>
                <a:path w="266064" h="112394">
                  <a:moveTo>
                    <a:pt x="264787" y="67804"/>
                  </a:move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4787" y="67804"/>
                  </a:lnTo>
                  <a:close/>
                </a:path>
                <a:path w="266064" h="112394">
                  <a:moveTo>
                    <a:pt x="88663" y="15841"/>
                  </a:move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lnTo>
                    <a:pt x="24897" y="33351"/>
                  </a:lnTo>
                  <a:lnTo>
                    <a:pt x="151422" y="33351"/>
                  </a:lnTo>
                  <a:lnTo>
                    <a:pt x="88663" y="15841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32148" y="85838"/>
                  </a:move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5803" y="65264"/>
                  </a:lnTo>
                  <a:lnTo>
                    <a:pt x="35933" y="1129"/>
                  </a:lnTo>
                  <a:lnTo>
                    <a:pt x="25142" y="0"/>
                  </a:ln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close/>
                </a:path>
                <a:path w="266064" h="112394">
                  <a:moveTo>
                    <a:pt x="33012" y="31736"/>
                  </a:move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7731" y="32765"/>
                  </a:ln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8955" y="13462"/>
                  </a:lnTo>
                  <a:lnTo>
                    <a:pt x="47875" y="13462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47875" y="13462"/>
                  </a:move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lnTo>
                    <a:pt x="21589" y="32765"/>
                  </a:lnTo>
                  <a:lnTo>
                    <a:pt x="47731" y="32765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7875" y="13462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26924" y="32003"/>
                  </a:move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3621" y="14224"/>
                  </a:ln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1216" y="2206513"/>
              <a:ext cx="240744" cy="2068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2801" y="2070020"/>
              <a:ext cx="360887" cy="33676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226484" y="2062226"/>
              <a:ext cx="367665" cy="363220"/>
            </a:xfrm>
            <a:custGeom>
              <a:avLst/>
              <a:gdLst/>
              <a:ahLst/>
              <a:cxnLst/>
              <a:rect l="l" t="t" r="r" b="b"/>
              <a:pathLst>
                <a:path w="367665" h="363219">
                  <a:moveTo>
                    <a:pt x="193304" y="267047"/>
                  </a:moveTo>
                  <a:lnTo>
                    <a:pt x="173973" y="267047"/>
                  </a:lnTo>
                  <a:lnTo>
                    <a:pt x="173973" y="358313"/>
                  </a:lnTo>
                  <a:lnTo>
                    <a:pt x="178303" y="362645"/>
                  </a:lnTo>
                  <a:lnTo>
                    <a:pt x="188979" y="362645"/>
                  </a:lnTo>
                  <a:lnTo>
                    <a:pt x="193304" y="358313"/>
                  </a:lnTo>
                  <a:lnTo>
                    <a:pt x="193304" y="267047"/>
                  </a:lnTo>
                  <a:close/>
                </a:path>
                <a:path w="367665" h="363219">
                  <a:moveTo>
                    <a:pt x="210024" y="256264"/>
                  </a:moveTo>
                  <a:lnTo>
                    <a:pt x="157252" y="256264"/>
                  </a:lnTo>
                  <a:lnTo>
                    <a:pt x="82831" y="330731"/>
                  </a:lnTo>
                  <a:lnTo>
                    <a:pt x="79053" y="334551"/>
                  </a:lnTo>
                  <a:lnTo>
                    <a:pt x="79089" y="340708"/>
                  </a:lnTo>
                  <a:lnTo>
                    <a:pt x="86721" y="348267"/>
                  </a:lnTo>
                  <a:lnTo>
                    <a:pt x="92874" y="348231"/>
                  </a:lnTo>
                  <a:lnTo>
                    <a:pt x="173973" y="267047"/>
                  </a:lnTo>
                  <a:lnTo>
                    <a:pt x="193304" y="267047"/>
                  </a:lnTo>
                  <a:lnTo>
                    <a:pt x="193304" y="266902"/>
                  </a:lnTo>
                  <a:lnTo>
                    <a:pt x="220656" y="266902"/>
                  </a:lnTo>
                  <a:lnTo>
                    <a:pt x="210024" y="256264"/>
                  </a:lnTo>
                  <a:close/>
                </a:path>
                <a:path w="367665" h="363219">
                  <a:moveTo>
                    <a:pt x="220656" y="266902"/>
                  </a:moveTo>
                  <a:lnTo>
                    <a:pt x="193304" y="266902"/>
                  </a:lnTo>
                  <a:lnTo>
                    <a:pt x="274403" y="348050"/>
                  </a:lnTo>
                  <a:lnTo>
                    <a:pt x="280524" y="348050"/>
                  </a:lnTo>
                  <a:lnTo>
                    <a:pt x="288079" y="340491"/>
                  </a:lnTo>
                  <a:lnTo>
                    <a:pt x="288079" y="334366"/>
                  </a:lnTo>
                  <a:lnTo>
                    <a:pt x="220656" y="266902"/>
                  </a:lnTo>
                  <a:close/>
                </a:path>
                <a:path w="367665" h="363219">
                  <a:moveTo>
                    <a:pt x="362968" y="236922"/>
                  </a:moveTo>
                  <a:lnTo>
                    <a:pt x="4329" y="236922"/>
                  </a:lnTo>
                  <a:lnTo>
                    <a:pt x="0" y="241250"/>
                  </a:lnTo>
                  <a:lnTo>
                    <a:pt x="0" y="251932"/>
                  </a:lnTo>
                  <a:lnTo>
                    <a:pt x="4329" y="256264"/>
                  </a:lnTo>
                  <a:lnTo>
                    <a:pt x="362968" y="256264"/>
                  </a:lnTo>
                  <a:lnTo>
                    <a:pt x="367277" y="251933"/>
                  </a:lnTo>
                  <a:lnTo>
                    <a:pt x="367277" y="241250"/>
                  </a:lnTo>
                  <a:lnTo>
                    <a:pt x="362968" y="236922"/>
                  </a:lnTo>
                  <a:close/>
                </a:path>
                <a:path w="367665" h="363219">
                  <a:moveTo>
                    <a:pt x="347946" y="38667"/>
                  </a:moveTo>
                  <a:lnTo>
                    <a:pt x="19330" y="38667"/>
                  </a:lnTo>
                  <a:lnTo>
                    <a:pt x="19330" y="236922"/>
                  </a:lnTo>
                  <a:lnTo>
                    <a:pt x="347947" y="236922"/>
                  </a:lnTo>
                  <a:lnTo>
                    <a:pt x="347947" y="227251"/>
                  </a:lnTo>
                  <a:lnTo>
                    <a:pt x="48326" y="227251"/>
                  </a:lnTo>
                  <a:lnTo>
                    <a:pt x="48325" y="53174"/>
                  </a:lnTo>
                  <a:lnTo>
                    <a:pt x="347946" y="53174"/>
                  </a:lnTo>
                  <a:lnTo>
                    <a:pt x="347946" y="38667"/>
                  </a:lnTo>
                  <a:close/>
                </a:path>
                <a:path w="367665" h="363219">
                  <a:moveTo>
                    <a:pt x="347946" y="53174"/>
                  </a:moveTo>
                  <a:lnTo>
                    <a:pt x="318951" y="53174"/>
                  </a:lnTo>
                  <a:lnTo>
                    <a:pt x="318951" y="227251"/>
                  </a:lnTo>
                  <a:lnTo>
                    <a:pt x="347947" y="227251"/>
                  </a:lnTo>
                  <a:lnTo>
                    <a:pt x="347946" y="53174"/>
                  </a:lnTo>
                  <a:close/>
                </a:path>
                <a:path w="367665" h="363219">
                  <a:moveTo>
                    <a:pt x="362968" y="19325"/>
                  </a:moveTo>
                  <a:lnTo>
                    <a:pt x="4329" y="19325"/>
                  </a:lnTo>
                  <a:lnTo>
                    <a:pt x="0" y="23653"/>
                  </a:lnTo>
                  <a:lnTo>
                    <a:pt x="0" y="34335"/>
                  </a:lnTo>
                  <a:lnTo>
                    <a:pt x="4329" y="38667"/>
                  </a:lnTo>
                  <a:lnTo>
                    <a:pt x="362968" y="38667"/>
                  </a:lnTo>
                  <a:lnTo>
                    <a:pt x="367277" y="34336"/>
                  </a:lnTo>
                  <a:lnTo>
                    <a:pt x="367277" y="23653"/>
                  </a:lnTo>
                  <a:lnTo>
                    <a:pt x="362968" y="19325"/>
                  </a:lnTo>
                  <a:close/>
                </a:path>
                <a:path w="367665" h="363219">
                  <a:moveTo>
                    <a:pt x="188978" y="0"/>
                  </a:moveTo>
                  <a:lnTo>
                    <a:pt x="178302" y="0"/>
                  </a:lnTo>
                  <a:lnTo>
                    <a:pt x="173973" y="4311"/>
                  </a:lnTo>
                  <a:lnTo>
                    <a:pt x="173973" y="19325"/>
                  </a:lnTo>
                  <a:lnTo>
                    <a:pt x="193303" y="19325"/>
                  </a:lnTo>
                  <a:lnTo>
                    <a:pt x="193303" y="4311"/>
                  </a:lnTo>
                  <a:lnTo>
                    <a:pt x="18897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26484" y="2062226"/>
              <a:ext cx="367665" cy="363220"/>
            </a:xfrm>
            <a:custGeom>
              <a:avLst/>
              <a:gdLst/>
              <a:ahLst/>
              <a:cxnLst/>
              <a:rect l="l" t="t" r="r" b="b"/>
              <a:pathLst>
                <a:path w="367665" h="363219">
                  <a:moveTo>
                    <a:pt x="318951" y="53174"/>
                  </a:moveTo>
                  <a:lnTo>
                    <a:pt x="318951" y="227251"/>
                  </a:lnTo>
                  <a:lnTo>
                    <a:pt x="48326" y="227251"/>
                  </a:lnTo>
                  <a:lnTo>
                    <a:pt x="48325" y="53174"/>
                  </a:lnTo>
                  <a:lnTo>
                    <a:pt x="318951" y="53174"/>
                  </a:lnTo>
                  <a:close/>
                </a:path>
                <a:path w="367665" h="363219">
                  <a:moveTo>
                    <a:pt x="357612" y="236922"/>
                  </a:moveTo>
                  <a:lnTo>
                    <a:pt x="347947" y="236922"/>
                  </a:lnTo>
                  <a:lnTo>
                    <a:pt x="347946" y="38667"/>
                  </a:lnTo>
                  <a:lnTo>
                    <a:pt x="357611" y="38667"/>
                  </a:lnTo>
                  <a:lnTo>
                    <a:pt x="362968" y="38667"/>
                  </a:lnTo>
                  <a:lnTo>
                    <a:pt x="367277" y="34336"/>
                  </a:lnTo>
                  <a:lnTo>
                    <a:pt x="367277" y="28996"/>
                  </a:lnTo>
                  <a:lnTo>
                    <a:pt x="367277" y="23653"/>
                  </a:lnTo>
                  <a:lnTo>
                    <a:pt x="362968" y="19325"/>
                  </a:lnTo>
                  <a:lnTo>
                    <a:pt x="357611" y="19325"/>
                  </a:lnTo>
                  <a:lnTo>
                    <a:pt x="193303" y="19325"/>
                  </a:lnTo>
                  <a:lnTo>
                    <a:pt x="193303" y="9670"/>
                  </a:lnTo>
                  <a:lnTo>
                    <a:pt x="193303" y="4311"/>
                  </a:lnTo>
                  <a:lnTo>
                    <a:pt x="188978" y="0"/>
                  </a:lnTo>
                  <a:lnTo>
                    <a:pt x="183638" y="0"/>
                  </a:lnTo>
                  <a:lnTo>
                    <a:pt x="178302" y="0"/>
                  </a:lnTo>
                  <a:lnTo>
                    <a:pt x="173973" y="4311"/>
                  </a:lnTo>
                  <a:lnTo>
                    <a:pt x="173973" y="9670"/>
                  </a:lnTo>
                  <a:lnTo>
                    <a:pt x="173973" y="19325"/>
                  </a:lnTo>
                  <a:lnTo>
                    <a:pt x="9665" y="19325"/>
                  </a:lnTo>
                  <a:lnTo>
                    <a:pt x="4329" y="19325"/>
                  </a:lnTo>
                  <a:lnTo>
                    <a:pt x="0" y="23653"/>
                  </a:lnTo>
                  <a:lnTo>
                    <a:pt x="0" y="28996"/>
                  </a:lnTo>
                  <a:lnTo>
                    <a:pt x="0" y="34335"/>
                  </a:lnTo>
                  <a:lnTo>
                    <a:pt x="4329" y="38667"/>
                  </a:lnTo>
                  <a:lnTo>
                    <a:pt x="9665" y="38667"/>
                  </a:lnTo>
                  <a:lnTo>
                    <a:pt x="19330" y="38667"/>
                  </a:lnTo>
                  <a:lnTo>
                    <a:pt x="19330" y="236922"/>
                  </a:lnTo>
                  <a:lnTo>
                    <a:pt x="9665" y="236922"/>
                  </a:lnTo>
                  <a:lnTo>
                    <a:pt x="4329" y="236922"/>
                  </a:lnTo>
                  <a:lnTo>
                    <a:pt x="0" y="241250"/>
                  </a:lnTo>
                  <a:lnTo>
                    <a:pt x="0" y="246593"/>
                  </a:lnTo>
                  <a:lnTo>
                    <a:pt x="0" y="251932"/>
                  </a:lnTo>
                  <a:lnTo>
                    <a:pt x="4329" y="256264"/>
                  </a:lnTo>
                  <a:lnTo>
                    <a:pt x="9665" y="256264"/>
                  </a:lnTo>
                  <a:lnTo>
                    <a:pt x="157252" y="256264"/>
                  </a:lnTo>
                  <a:lnTo>
                    <a:pt x="82831" y="330731"/>
                  </a:lnTo>
                  <a:lnTo>
                    <a:pt x="79053" y="334551"/>
                  </a:lnTo>
                  <a:lnTo>
                    <a:pt x="79089" y="340708"/>
                  </a:lnTo>
                  <a:lnTo>
                    <a:pt x="82903" y="344488"/>
                  </a:lnTo>
                  <a:lnTo>
                    <a:pt x="86721" y="348267"/>
                  </a:lnTo>
                  <a:lnTo>
                    <a:pt x="92874" y="348231"/>
                  </a:lnTo>
                  <a:lnTo>
                    <a:pt x="96652" y="344415"/>
                  </a:lnTo>
                  <a:lnTo>
                    <a:pt x="173973" y="267047"/>
                  </a:lnTo>
                  <a:lnTo>
                    <a:pt x="173973" y="352974"/>
                  </a:lnTo>
                  <a:lnTo>
                    <a:pt x="173973" y="358313"/>
                  </a:lnTo>
                  <a:lnTo>
                    <a:pt x="178303" y="362645"/>
                  </a:lnTo>
                  <a:lnTo>
                    <a:pt x="183639" y="362645"/>
                  </a:lnTo>
                  <a:lnTo>
                    <a:pt x="188979" y="362645"/>
                  </a:lnTo>
                  <a:lnTo>
                    <a:pt x="193304" y="358313"/>
                  </a:lnTo>
                  <a:lnTo>
                    <a:pt x="193304" y="352974"/>
                  </a:lnTo>
                  <a:lnTo>
                    <a:pt x="193304" y="266902"/>
                  </a:lnTo>
                  <a:lnTo>
                    <a:pt x="270625" y="344270"/>
                  </a:lnTo>
                  <a:lnTo>
                    <a:pt x="274403" y="348050"/>
                  </a:lnTo>
                  <a:lnTo>
                    <a:pt x="280524" y="348050"/>
                  </a:lnTo>
                  <a:lnTo>
                    <a:pt x="284301" y="344270"/>
                  </a:lnTo>
                  <a:lnTo>
                    <a:pt x="288079" y="340491"/>
                  </a:lnTo>
                  <a:lnTo>
                    <a:pt x="288079" y="334366"/>
                  </a:lnTo>
                  <a:lnTo>
                    <a:pt x="284301" y="330586"/>
                  </a:lnTo>
                  <a:lnTo>
                    <a:pt x="210024" y="256264"/>
                  </a:lnTo>
                  <a:lnTo>
                    <a:pt x="357612" y="256264"/>
                  </a:lnTo>
                  <a:lnTo>
                    <a:pt x="362968" y="256264"/>
                  </a:lnTo>
                  <a:lnTo>
                    <a:pt x="367277" y="251933"/>
                  </a:lnTo>
                  <a:lnTo>
                    <a:pt x="367277" y="246593"/>
                  </a:lnTo>
                  <a:lnTo>
                    <a:pt x="367277" y="241250"/>
                  </a:lnTo>
                  <a:lnTo>
                    <a:pt x="362968" y="236922"/>
                  </a:lnTo>
                  <a:lnTo>
                    <a:pt x="357612" y="236922"/>
                  </a:lnTo>
                  <a:close/>
                </a:path>
              </a:pathLst>
            </a:custGeom>
            <a:ln w="1262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6488" y="2128430"/>
              <a:ext cx="167268" cy="14801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9141" y="2137066"/>
              <a:ext cx="127982" cy="12734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09450" y="2350795"/>
              <a:ext cx="127621" cy="9096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347217" y="2075555"/>
              <a:ext cx="252095" cy="261620"/>
            </a:xfrm>
            <a:custGeom>
              <a:avLst/>
              <a:gdLst/>
              <a:ahLst/>
              <a:cxnLst/>
              <a:rect l="l" t="t" r="r" b="b"/>
              <a:pathLst>
                <a:path w="252095" h="261619">
                  <a:moveTo>
                    <a:pt x="125914" y="0"/>
                  </a:moveTo>
                  <a:lnTo>
                    <a:pt x="77413" y="9947"/>
                  </a:lnTo>
                  <a:lnTo>
                    <a:pt x="37654" y="36576"/>
                  </a:lnTo>
                  <a:lnTo>
                    <a:pt x="10546" y="76024"/>
                  </a:lnTo>
                  <a:lnTo>
                    <a:pt x="0" y="124428"/>
                  </a:lnTo>
                  <a:lnTo>
                    <a:pt x="0" y="128762"/>
                  </a:lnTo>
                  <a:lnTo>
                    <a:pt x="8763" y="172354"/>
                  </a:lnTo>
                  <a:lnTo>
                    <a:pt x="30622" y="208186"/>
                  </a:lnTo>
                  <a:lnTo>
                    <a:pt x="39354" y="219451"/>
                  </a:lnTo>
                  <a:lnTo>
                    <a:pt x="47688" y="232767"/>
                  </a:lnTo>
                  <a:lnTo>
                    <a:pt x="54856" y="245761"/>
                  </a:lnTo>
                  <a:lnTo>
                    <a:pt x="60086" y="256062"/>
                  </a:lnTo>
                  <a:lnTo>
                    <a:pt x="61719" y="259351"/>
                  </a:lnTo>
                  <a:lnTo>
                    <a:pt x="65081" y="261421"/>
                  </a:lnTo>
                  <a:lnTo>
                    <a:pt x="186780" y="261404"/>
                  </a:lnTo>
                  <a:lnTo>
                    <a:pt x="190110" y="259351"/>
                  </a:lnTo>
                  <a:lnTo>
                    <a:pt x="191743" y="256062"/>
                  </a:lnTo>
                  <a:lnTo>
                    <a:pt x="196981" y="245754"/>
                  </a:lnTo>
                  <a:lnTo>
                    <a:pt x="204164" y="232748"/>
                  </a:lnTo>
                  <a:lnTo>
                    <a:pt x="204491" y="232225"/>
                  </a:lnTo>
                  <a:lnTo>
                    <a:pt x="80585" y="232225"/>
                  </a:lnTo>
                  <a:lnTo>
                    <a:pt x="60303" y="198895"/>
                  </a:lnTo>
                  <a:lnTo>
                    <a:pt x="47328" y="182542"/>
                  </a:lnTo>
                  <a:lnTo>
                    <a:pt x="42941" y="176051"/>
                  </a:lnTo>
                  <a:lnTo>
                    <a:pt x="29697" y="136817"/>
                  </a:lnTo>
                  <a:lnTo>
                    <a:pt x="29032" y="124428"/>
                  </a:lnTo>
                  <a:lnTo>
                    <a:pt x="37071" y="87288"/>
                  </a:lnTo>
                  <a:lnTo>
                    <a:pt x="57892" y="56928"/>
                  </a:lnTo>
                  <a:lnTo>
                    <a:pt x="88460" y="36430"/>
                  </a:lnTo>
                  <a:lnTo>
                    <a:pt x="125763" y="28776"/>
                  </a:lnTo>
                  <a:lnTo>
                    <a:pt x="202529" y="28776"/>
                  </a:lnTo>
                  <a:lnTo>
                    <a:pt x="174416" y="9947"/>
                  </a:lnTo>
                  <a:lnTo>
                    <a:pt x="125914" y="0"/>
                  </a:lnTo>
                  <a:close/>
                </a:path>
                <a:path w="252095" h="261619">
                  <a:moveTo>
                    <a:pt x="186780" y="261404"/>
                  </a:moveTo>
                  <a:lnTo>
                    <a:pt x="183080" y="261404"/>
                  </a:lnTo>
                  <a:lnTo>
                    <a:pt x="186753" y="261421"/>
                  </a:lnTo>
                  <a:close/>
                </a:path>
                <a:path w="252095" h="261619">
                  <a:moveTo>
                    <a:pt x="202529" y="28776"/>
                  </a:moveTo>
                  <a:lnTo>
                    <a:pt x="125763" y="28776"/>
                  </a:lnTo>
                  <a:lnTo>
                    <a:pt x="163068" y="36430"/>
                  </a:lnTo>
                  <a:lnTo>
                    <a:pt x="193636" y="56928"/>
                  </a:lnTo>
                  <a:lnTo>
                    <a:pt x="214456" y="87288"/>
                  </a:lnTo>
                  <a:lnTo>
                    <a:pt x="222516" y="124529"/>
                  </a:lnTo>
                  <a:lnTo>
                    <a:pt x="222807" y="128157"/>
                  </a:lnTo>
                  <a:lnTo>
                    <a:pt x="222786" y="128762"/>
                  </a:lnTo>
                  <a:lnTo>
                    <a:pt x="212938" y="169349"/>
                  </a:lnTo>
                  <a:lnTo>
                    <a:pt x="199802" y="188784"/>
                  </a:lnTo>
                  <a:lnTo>
                    <a:pt x="191720" y="199003"/>
                  </a:lnTo>
                  <a:lnTo>
                    <a:pt x="184254" y="209668"/>
                  </a:lnTo>
                  <a:lnTo>
                    <a:pt x="177423" y="220751"/>
                  </a:lnTo>
                  <a:lnTo>
                    <a:pt x="171244" y="232225"/>
                  </a:lnTo>
                  <a:lnTo>
                    <a:pt x="204491" y="232225"/>
                  </a:lnTo>
                  <a:lnTo>
                    <a:pt x="212505" y="219430"/>
                  </a:lnTo>
                  <a:lnTo>
                    <a:pt x="221207" y="208186"/>
                  </a:lnTo>
                  <a:lnTo>
                    <a:pt x="243066" y="172354"/>
                  </a:lnTo>
                  <a:lnTo>
                    <a:pt x="251830" y="128762"/>
                  </a:lnTo>
                  <a:lnTo>
                    <a:pt x="251830" y="124428"/>
                  </a:lnTo>
                  <a:lnTo>
                    <a:pt x="241284" y="76024"/>
                  </a:lnTo>
                  <a:lnTo>
                    <a:pt x="214176" y="36576"/>
                  </a:lnTo>
                  <a:lnTo>
                    <a:pt x="202529" y="28776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347217" y="2075555"/>
              <a:ext cx="252095" cy="261620"/>
            </a:xfrm>
            <a:custGeom>
              <a:avLst/>
              <a:gdLst/>
              <a:ahLst/>
              <a:cxnLst/>
              <a:rect l="l" t="t" r="r" b="b"/>
              <a:pathLst>
                <a:path w="252095" h="261619">
                  <a:moveTo>
                    <a:pt x="251830" y="128762"/>
                  </a:moveTo>
                  <a:lnTo>
                    <a:pt x="241284" y="76024"/>
                  </a:lnTo>
                  <a:lnTo>
                    <a:pt x="214176" y="36576"/>
                  </a:lnTo>
                  <a:lnTo>
                    <a:pt x="174416" y="9947"/>
                  </a:lnTo>
                  <a:lnTo>
                    <a:pt x="125914" y="0"/>
                  </a:lnTo>
                  <a:lnTo>
                    <a:pt x="77413" y="9947"/>
                  </a:lnTo>
                  <a:lnTo>
                    <a:pt x="37654" y="36576"/>
                  </a:lnTo>
                  <a:lnTo>
                    <a:pt x="10546" y="76024"/>
                  </a:lnTo>
                  <a:lnTo>
                    <a:pt x="0" y="124428"/>
                  </a:lnTo>
                  <a:lnTo>
                    <a:pt x="0" y="128762"/>
                  </a:lnTo>
                  <a:lnTo>
                    <a:pt x="8763" y="172354"/>
                  </a:lnTo>
                  <a:lnTo>
                    <a:pt x="30622" y="208186"/>
                  </a:lnTo>
                  <a:lnTo>
                    <a:pt x="39341" y="219430"/>
                  </a:lnTo>
                  <a:lnTo>
                    <a:pt x="47677" y="232748"/>
                  </a:lnTo>
                  <a:lnTo>
                    <a:pt x="54852" y="245754"/>
                  </a:lnTo>
                  <a:lnTo>
                    <a:pt x="60086" y="256062"/>
                  </a:lnTo>
                  <a:lnTo>
                    <a:pt x="61719" y="259351"/>
                  </a:lnTo>
                  <a:lnTo>
                    <a:pt x="65081" y="261421"/>
                  </a:lnTo>
                  <a:lnTo>
                    <a:pt x="68749" y="261404"/>
                  </a:lnTo>
                  <a:lnTo>
                    <a:pt x="183080" y="261404"/>
                  </a:lnTo>
                  <a:lnTo>
                    <a:pt x="186753" y="261421"/>
                  </a:lnTo>
                  <a:lnTo>
                    <a:pt x="190110" y="259351"/>
                  </a:lnTo>
                  <a:lnTo>
                    <a:pt x="212488" y="219451"/>
                  </a:lnTo>
                  <a:lnTo>
                    <a:pt x="227855" y="199986"/>
                  </a:lnTo>
                  <a:lnTo>
                    <a:pt x="233736" y="191245"/>
                  </a:lnTo>
                  <a:lnTo>
                    <a:pt x="249280" y="150925"/>
                  </a:lnTo>
                  <a:lnTo>
                    <a:pt x="251019" y="139906"/>
                  </a:lnTo>
                  <a:lnTo>
                    <a:pt x="251830" y="128762"/>
                  </a:lnTo>
                  <a:close/>
                </a:path>
                <a:path w="252095" h="261619">
                  <a:moveTo>
                    <a:pt x="222819" y="128308"/>
                  </a:moveTo>
                  <a:lnTo>
                    <a:pt x="212938" y="169349"/>
                  </a:lnTo>
                  <a:lnTo>
                    <a:pt x="199802" y="188784"/>
                  </a:lnTo>
                  <a:lnTo>
                    <a:pt x="191720" y="199003"/>
                  </a:lnTo>
                  <a:lnTo>
                    <a:pt x="184254" y="209668"/>
                  </a:lnTo>
                  <a:lnTo>
                    <a:pt x="177423" y="220751"/>
                  </a:lnTo>
                  <a:lnTo>
                    <a:pt x="171244" y="232225"/>
                  </a:lnTo>
                  <a:lnTo>
                    <a:pt x="80585" y="232225"/>
                  </a:lnTo>
                  <a:lnTo>
                    <a:pt x="60303" y="198895"/>
                  </a:lnTo>
                  <a:lnTo>
                    <a:pt x="47328" y="182542"/>
                  </a:lnTo>
                  <a:lnTo>
                    <a:pt x="42941" y="176051"/>
                  </a:lnTo>
                  <a:lnTo>
                    <a:pt x="29697" y="136817"/>
                  </a:lnTo>
                  <a:lnTo>
                    <a:pt x="29010" y="124528"/>
                  </a:lnTo>
                  <a:lnTo>
                    <a:pt x="37071" y="87288"/>
                  </a:lnTo>
                  <a:lnTo>
                    <a:pt x="57892" y="56928"/>
                  </a:lnTo>
                  <a:lnTo>
                    <a:pt x="88460" y="36430"/>
                  </a:lnTo>
                  <a:lnTo>
                    <a:pt x="125763" y="28776"/>
                  </a:lnTo>
                  <a:lnTo>
                    <a:pt x="163068" y="36430"/>
                  </a:lnTo>
                  <a:lnTo>
                    <a:pt x="193636" y="56928"/>
                  </a:lnTo>
                  <a:lnTo>
                    <a:pt x="214456" y="87288"/>
                  </a:lnTo>
                  <a:lnTo>
                    <a:pt x="222516" y="124528"/>
                  </a:lnTo>
                  <a:lnTo>
                    <a:pt x="222819" y="128308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464167" y="2000381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20" h="55880">
                  <a:moveTo>
                    <a:pt x="15638" y="0"/>
                  </a:moveTo>
                  <a:lnTo>
                    <a:pt x="4511" y="0"/>
                  </a:lnTo>
                  <a:lnTo>
                    <a:pt x="0" y="4493"/>
                  </a:lnTo>
                  <a:lnTo>
                    <a:pt x="0" y="50904"/>
                  </a:lnTo>
                  <a:lnTo>
                    <a:pt x="4512" y="55418"/>
                  </a:lnTo>
                  <a:lnTo>
                    <a:pt x="10073" y="55418"/>
                  </a:lnTo>
                  <a:lnTo>
                    <a:pt x="15638" y="55418"/>
                  </a:lnTo>
                  <a:lnTo>
                    <a:pt x="20146" y="50904"/>
                  </a:lnTo>
                  <a:lnTo>
                    <a:pt x="20146" y="4493"/>
                  </a:lnTo>
                  <a:lnTo>
                    <a:pt x="1563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464167" y="2000381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20" h="55880">
                  <a:moveTo>
                    <a:pt x="10073" y="55418"/>
                  </a:moveTo>
                  <a:lnTo>
                    <a:pt x="15638" y="55418"/>
                  </a:lnTo>
                  <a:lnTo>
                    <a:pt x="20146" y="50904"/>
                  </a:lnTo>
                  <a:lnTo>
                    <a:pt x="20146" y="45356"/>
                  </a:lnTo>
                  <a:lnTo>
                    <a:pt x="20146" y="10079"/>
                  </a:lnTo>
                  <a:lnTo>
                    <a:pt x="20146" y="4493"/>
                  </a:lnTo>
                  <a:lnTo>
                    <a:pt x="15638" y="0"/>
                  </a:lnTo>
                  <a:lnTo>
                    <a:pt x="10073" y="0"/>
                  </a:lnTo>
                  <a:lnTo>
                    <a:pt x="4511" y="0"/>
                  </a:lnTo>
                  <a:lnTo>
                    <a:pt x="0" y="4493"/>
                  </a:lnTo>
                  <a:lnTo>
                    <a:pt x="0" y="10079"/>
                  </a:lnTo>
                  <a:lnTo>
                    <a:pt x="0" y="45356"/>
                  </a:lnTo>
                  <a:lnTo>
                    <a:pt x="0" y="50904"/>
                  </a:lnTo>
                  <a:lnTo>
                    <a:pt x="4512" y="55418"/>
                  </a:lnTo>
                  <a:lnTo>
                    <a:pt x="10073" y="55418"/>
                  </a:lnTo>
                  <a:close/>
                </a:path>
              </a:pathLst>
            </a:custGeom>
            <a:ln w="12641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326294" y="205711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13573" y="0"/>
                  </a:moveTo>
                  <a:lnTo>
                    <a:pt x="7202" y="323"/>
                  </a:lnTo>
                  <a:lnTo>
                    <a:pt x="0" y="8302"/>
                  </a:lnTo>
                  <a:lnTo>
                    <a:pt x="12" y="14157"/>
                  </a:lnTo>
                  <a:lnTo>
                    <a:pt x="3496" y="17991"/>
                  </a:lnTo>
                  <a:lnTo>
                    <a:pt x="28427" y="42987"/>
                  </a:lnTo>
                  <a:lnTo>
                    <a:pt x="32356" y="46893"/>
                  </a:lnTo>
                  <a:lnTo>
                    <a:pt x="38702" y="46893"/>
                  </a:lnTo>
                  <a:lnTo>
                    <a:pt x="46538" y="39057"/>
                  </a:lnTo>
                  <a:lnTo>
                    <a:pt x="46538" y="32707"/>
                  </a:lnTo>
                  <a:lnTo>
                    <a:pt x="17699" y="3729"/>
                  </a:lnTo>
                  <a:lnTo>
                    <a:pt x="1357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326294" y="205711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8427" y="42987"/>
                  </a:moveTo>
                  <a:lnTo>
                    <a:pt x="32356" y="46893"/>
                  </a:lnTo>
                  <a:lnTo>
                    <a:pt x="38702" y="46893"/>
                  </a:lnTo>
                  <a:lnTo>
                    <a:pt x="42630" y="42987"/>
                  </a:lnTo>
                  <a:lnTo>
                    <a:pt x="46538" y="39057"/>
                  </a:lnTo>
                  <a:lnTo>
                    <a:pt x="46538" y="32707"/>
                  </a:lnTo>
                  <a:lnTo>
                    <a:pt x="42630" y="28776"/>
                  </a:lnTo>
                  <a:lnTo>
                    <a:pt x="17699" y="3729"/>
                  </a:lnTo>
                  <a:lnTo>
                    <a:pt x="13573" y="0"/>
                  </a:lnTo>
                  <a:lnTo>
                    <a:pt x="7202" y="323"/>
                  </a:lnTo>
                  <a:lnTo>
                    <a:pt x="3475" y="4455"/>
                  </a:lnTo>
                  <a:lnTo>
                    <a:pt x="0" y="8302"/>
                  </a:lnTo>
                  <a:lnTo>
                    <a:pt x="12" y="14157"/>
                  </a:lnTo>
                  <a:lnTo>
                    <a:pt x="3496" y="17991"/>
                  </a:lnTo>
                  <a:lnTo>
                    <a:pt x="28427" y="42987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575551" y="2060185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37417" y="0"/>
                  </a:moveTo>
                  <a:lnTo>
                    <a:pt x="32607" y="46"/>
                  </a:lnTo>
                  <a:lnTo>
                    <a:pt x="29086" y="2670"/>
                  </a:lnTo>
                  <a:lnTo>
                    <a:pt x="0" y="31799"/>
                  </a:lnTo>
                  <a:lnTo>
                    <a:pt x="0" y="38149"/>
                  </a:lnTo>
                  <a:lnTo>
                    <a:pt x="3903" y="42080"/>
                  </a:lnTo>
                  <a:lnTo>
                    <a:pt x="5888" y="43945"/>
                  </a:lnTo>
                  <a:lnTo>
                    <a:pt x="8541" y="44923"/>
                  </a:lnTo>
                  <a:lnTo>
                    <a:pt x="11256" y="44802"/>
                  </a:lnTo>
                  <a:lnTo>
                    <a:pt x="13943" y="44802"/>
                  </a:lnTo>
                  <a:lnTo>
                    <a:pt x="16515" y="43731"/>
                  </a:lnTo>
                  <a:lnTo>
                    <a:pt x="43289" y="16630"/>
                  </a:lnTo>
                  <a:lnTo>
                    <a:pt x="46533" y="12107"/>
                  </a:lnTo>
                  <a:lnTo>
                    <a:pt x="45505" y="5812"/>
                  </a:lnTo>
                  <a:lnTo>
                    <a:pt x="37417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575551" y="2060185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11256" y="44802"/>
                  </a:moveTo>
                  <a:lnTo>
                    <a:pt x="43289" y="16630"/>
                  </a:lnTo>
                  <a:lnTo>
                    <a:pt x="46533" y="12107"/>
                  </a:lnTo>
                  <a:lnTo>
                    <a:pt x="45505" y="5812"/>
                  </a:lnTo>
                  <a:lnTo>
                    <a:pt x="40985" y="2561"/>
                  </a:lnTo>
                  <a:lnTo>
                    <a:pt x="37417" y="0"/>
                  </a:lnTo>
                  <a:lnTo>
                    <a:pt x="32607" y="46"/>
                  </a:lnTo>
                  <a:lnTo>
                    <a:pt x="29086" y="2670"/>
                  </a:lnTo>
                  <a:lnTo>
                    <a:pt x="3903" y="27869"/>
                  </a:lnTo>
                  <a:lnTo>
                    <a:pt x="0" y="31799"/>
                  </a:lnTo>
                  <a:lnTo>
                    <a:pt x="0" y="38149"/>
                  </a:lnTo>
                  <a:lnTo>
                    <a:pt x="3903" y="42080"/>
                  </a:lnTo>
                  <a:lnTo>
                    <a:pt x="5888" y="43945"/>
                  </a:lnTo>
                  <a:lnTo>
                    <a:pt x="8541" y="44923"/>
                  </a:lnTo>
                  <a:lnTo>
                    <a:pt x="11256" y="44802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272475" y="2189350"/>
              <a:ext cx="55880" cy="20320"/>
            </a:xfrm>
            <a:custGeom>
              <a:avLst/>
              <a:gdLst/>
              <a:ahLst/>
              <a:cxnLst/>
              <a:rect l="l" t="t" r="r" b="b"/>
              <a:pathLst>
                <a:path w="55879" h="20319">
                  <a:moveTo>
                    <a:pt x="50893" y="0"/>
                  </a:moveTo>
                  <a:lnTo>
                    <a:pt x="45328" y="0"/>
                  </a:lnTo>
                  <a:lnTo>
                    <a:pt x="4510" y="0"/>
                  </a:lnTo>
                  <a:lnTo>
                    <a:pt x="0" y="4510"/>
                  </a:lnTo>
                  <a:lnTo>
                    <a:pt x="0" y="15643"/>
                  </a:lnTo>
                  <a:lnTo>
                    <a:pt x="4510" y="20158"/>
                  </a:lnTo>
                  <a:lnTo>
                    <a:pt x="50893" y="20158"/>
                  </a:lnTo>
                  <a:lnTo>
                    <a:pt x="55401" y="15643"/>
                  </a:lnTo>
                  <a:lnTo>
                    <a:pt x="55401" y="4510"/>
                  </a:lnTo>
                  <a:lnTo>
                    <a:pt x="5089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272475" y="2189350"/>
              <a:ext cx="55880" cy="20320"/>
            </a:xfrm>
            <a:custGeom>
              <a:avLst/>
              <a:gdLst/>
              <a:ahLst/>
              <a:cxnLst/>
              <a:rect l="l" t="t" r="r" b="b"/>
              <a:pathLst>
                <a:path w="55879" h="20319">
                  <a:moveTo>
                    <a:pt x="45328" y="0"/>
                  </a:moveTo>
                  <a:lnTo>
                    <a:pt x="10071" y="0"/>
                  </a:lnTo>
                  <a:lnTo>
                    <a:pt x="4510" y="0"/>
                  </a:lnTo>
                  <a:lnTo>
                    <a:pt x="0" y="4510"/>
                  </a:lnTo>
                  <a:lnTo>
                    <a:pt x="45328" y="20158"/>
                  </a:lnTo>
                  <a:lnTo>
                    <a:pt x="50893" y="20158"/>
                  </a:lnTo>
                  <a:lnTo>
                    <a:pt x="55401" y="15643"/>
                  </a:lnTo>
                  <a:lnTo>
                    <a:pt x="55401" y="10079"/>
                  </a:lnTo>
                  <a:lnTo>
                    <a:pt x="55401" y="4510"/>
                  </a:lnTo>
                  <a:lnTo>
                    <a:pt x="50893" y="0"/>
                  </a:lnTo>
                  <a:lnTo>
                    <a:pt x="45328" y="0"/>
                  </a:lnTo>
                  <a:close/>
                </a:path>
              </a:pathLst>
            </a:custGeom>
            <a:ln w="1264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325073" y="229517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38983" y="0"/>
                  </a:moveTo>
                  <a:lnTo>
                    <a:pt x="33421" y="0"/>
                  </a:lnTo>
                  <a:lnTo>
                    <a:pt x="29648" y="3233"/>
                  </a:lnTo>
                  <a:lnTo>
                    <a:pt x="4717" y="28431"/>
                  </a:lnTo>
                  <a:lnTo>
                    <a:pt x="491" y="32051"/>
                  </a:lnTo>
                  <a:lnTo>
                    <a:pt x="0" y="38414"/>
                  </a:lnTo>
                  <a:lnTo>
                    <a:pt x="7240" y="46872"/>
                  </a:lnTo>
                  <a:lnTo>
                    <a:pt x="13598" y="47363"/>
                  </a:lnTo>
                  <a:lnTo>
                    <a:pt x="18585" y="43038"/>
                  </a:lnTo>
                  <a:lnTo>
                    <a:pt x="43851" y="17445"/>
                  </a:lnTo>
                  <a:lnTo>
                    <a:pt x="47469" y="13216"/>
                  </a:lnTo>
                  <a:lnTo>
                    <a:pt x="46978" y="6853"/>
                  </a:lnTo>
                  <a:lnTo>
                    <a:pt x="3898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325073" y="229517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9648" y="3233"/>
                  </a:moveTo>
                  <a:lnTo>
                    <a:pt x="4717" y="28431"/>
                  </a:lnTo>
                  <a:lnTo>
                    <a:pt x="491" y="32051"/>
                  </a:lnTo>
                  <a:lnTo>
                    <a:pt x="0" y="38414"/>
                  </a:lnTo>
                  <a:lnTo>
                    <a:pt x="3617" y="42643"/>
                  </a:lnTo>
                  <a:lnTo>
                    <a:pt x="7240" y="46872"/>
                  </a:lnTo>
                  <a:lnTo>
                    <a:pt x="13598" y="47363"/>
                  </a:lnTo>
                  <a:lnTo>
                    <a:pt x="17821" y="43743"/>
                  </a:lnTo>
                  <a:lnTo>
                    <a:pt x="18215" y="43403"/>
                  </a:lnTo>
                  <a:lnTo>
                    <a:pt x="18585" y="43038"/>
                  </a:lnTo>
                  <a:lnTo>
                    <a:pt x="18920" y="42643"/>
                  </a:lnTo>
                  <a:lnTo>
                    <a:pt x="43851" y="17445"/>
                  </a:lnTo>
                  <a:lnTo>
                    <a:pt x="47469" y="13216"/>
                  </a:lnTo>
                  <a:lnTo>
                    <a:pt x="46978" y="6853"/>
                  </a:lnTo>
                  <a:lnTo>
                    <a:pt x="42752" y="3233"/>
                  </a:lnTo>
                  <a:lnTo>
                    <a:pt x="38983" y="0"/>
                  </a:lnTo>
                  <a:lnTo>
                    <a:pt x="33421" y="0"/>
                  </a:lnTo>
                  <a:lnTo>
                    <a:pt x="29648" y="3233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575279" y="2292036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8583" y="0"/>
                  </a:moveTo>
                  <a:lnTo>
                    <a:pt x="327" y="7458"/>
                  </a:lnTo>
                  <a:lnTo>
                    <a:pt x="0" y="13833"/>
                  </a:lnTo>
                  <a:lnTo>
                    <a:pt x="4428" y="18667"/>
                  </a:lnTo>
                  <a:lnTo>
                    <a:pt x="29611" y="43865"/>
                  </a:lnTo>
                  <a:lnTo>
                    <a:pt x="33174" y="48140"/>
                  </a:lnTo>
                  <a:lnTo>
                    <a:pt x="39524" y="48720"/>
                  </a:lnTo>
                  <a:lnTo>
                    <a:pt x="48074" y="41593"/>
                  </a:lnTo>
                  <a:lnTo>
                    <a:pt x="48653" y="35239"/>
                  </a:lnTo>
                  <a:lnTo>
                    <a:pt x="44607" y="30384"/>
                  </a:lnTo>
                  <a:lnTo>
                    <a:pt x="43461" y="29401"/>
                  </a:lnTo>
                  <a:lnTo>
                    <a:pt x="18681" y="4455"/>
                  </a:lnTo>
                  <a:lnTo>
                    <a:pt x="14954" y="32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575279" y="2292036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18681" y="4455"/>
                  </a:moveTo>
                  <a:lnTo>
                    <a:pt x="14954" y="323"/>
                  </a:lnTo>
                  <a:lnTo>
                    <a:pt x="8583" y="0"/>
                  </a:lnTo>
                  <a:lnTo>
                    <a:pt x="4457" y="3729"/>
                  </a:lnTo>
                  <a:lnTo>
                    <a:pt x="327" y="7458"/>
                  </a:lnTo>
                  <a:lnTo>
                    <a:pt x="0" y="13833"/>
                  </a:lnTo>
                  <a:lnTo>
                    <a:pt x="3731" y="17966"/>
                  </a:lnTo>
                  <a:lnTo>
                    <a:pt x="3949" y="18209"/>
                  </a:lnTo>
                  <a:lnTo>
                    <a:pt x="4184" y="18444"/>
                  </a:lnTo>
                  <a:lnTo>
                    <a:pt x="4428" y="18667"/>
                  </a:lnTo>
                  <a:lnTo>
                    <a:pt x="29611" y="43865"/>
                  </a:lnTo>
                  <a:lnTo>
                    <a:pt x="33174" y="48140"/>
                  </a:lnTo>
                  <a:lnTo>
                    <a:pt x="39524" y="48720"/>
                  </a:lnTo>
                  <a:lnTo>
                    <a:pt x="43797" y="45159"/>
                  </a:lnTo>
                  <a:lnTo>
                    <a:pt x="48074" y="41593"/>
                  </a:lnTo>
                  <a:lnTo>
                    <a:pt x="48653" y="35239"/>
                  </a:lnTo>
                  <a:lnTo>
                    <a:pt x="45090" y="30964"/>
                  </a:lnTo>
                  <a:lnTo>
                    <a:pt x="44607" y="30384"/>
                  </a:lnTo>
                  <a:lnTo>
                    <a:pt x="44061" y="29859"/>
                  </a:lnTo>
                  <a:lnTo>
                    <a:pt x="43461" y="29401"/>
                  </a:lnTo>
                  <a:lnTo>
                    <a:pt x="18681" y="4455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618740" y="2188997"/>
              <a:ext cx="55880" cy="20320"/>
            </a:xfrm>
            <a:custGeom>
              <a:avLst/>
              <a:gdLst/>
              <a:ahLst/>
              <a:cxnLst/>
              <a:rect l="l" t="t" r="r" b="b"/>
              <a:pathLst>
                <a:path w="55879" h="20319">
                  <a:moveTo>
                    <a:pt x="50911" y="0"/>
                  </a:moveTo>
                  <a:lnTo>
                    <a:pt x="45329" y="0"/>
                  </a:lnTo>
                  <a:lnTo>
                    <a:pt x="4511" y="0"/>
                  </a:lnTo>
                  <a:lnTo>
                    <a:pt x="0" y="4510"/>
                  </a:lnTo>
                  <a:lnTo>
                    <a:pt x="0" y="15643"/>
                  </a:lnTo>
                  <a:lnTo>
                    <a:pt x="4511" y="20158"/>
                  </a:lnTo>
                  <a:lnTo>
                    <a:pt x="50911" y="20158"/>
                  </a:lnTo>
                  <a:lnTo>
                    <a:pt x="55402" y="15643"/>
                  </a:lnTo>
                  <a:lnTo>
                    <a:pt x="55402" y="4510"/>
                  </a:lnTo>
                  <a:lnTo>
                    <a:pt x="5091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618740" y="2188997"/>
              <a:ext cx="55880" cy="20320"/>
            </a:xfrm>
            <a:custGeom>
              <a:avLst/>
              <a:gdLst/>
              <a:ahLst/>
              <a:cxnLst/>
              <a:rect l="l" t="t" r="r" b="b"/>
              <a:pathLst>
                <a:path w="55879" h="20319">
                  <a:moveTo>
                    <a:pt x="45329" y="0"/>
                  </a:moveTo>
                  <a:lnTo>
                    <a:pt x="10073" y="0"/>
                  </a:lnTo>
                  <a:lnTo>
                    <a:pt x="4511" y="0"/>
                  </a:lnTo>
                  <a:lnTo>
                    <a:pt x="0" y="4510"/>
                  </a:lnTo>
                  <a:lnTo>
                    <a:pt x="0" y="10079"/>
                  </a:lnTo>
                  <a:lnTo>
                    <a:pt x="0" y="15643"/>
                  </a:lnTo>
                  <a:lnTo>
                    <a:pt x="4511" y="20158"/>
                  </a:lnTo>
                  <a:lnTo>
                    <a:pt x="10073" y="20158"/>
                  </a:lnTo>
                  <a:lnTo>
                    <a:pt x="45329" y="20158"/>
                  </a:lnTo>
                  <a:lnTo>
                    <a:pt x="50911" y="20158"/>
                  </a:lnTo>
                  <a:lnTo>
                    <a:pt x="55402" y="15643"/>
                  </a:lnTo>
                  <a:lnTo>
                    <a:pt x="55402" y="10079"/>
                  </a:lnTo>
                  <a:lnTo>
                    <a:pt x="55402" y="4510"/>
                  </a:lnTo>
                  <a:lnTo>
                    <a:pt x="50911" y="0"/>
                  </a:lnTo>
                  <a:lnTo>
                    <a:pt x="45329" y="0"/>
                  </a:lnTo>
                  <a:close/>
                </a:path>
              </a:pathLst>
            </a:custGeom>
            <a:ln w="1264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250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889" y="1404620"/>
            <a:ext cx="416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</a:t>
            </a:r>
            <a:r>
              <a:rPr sz="1800" spc="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10:</a:t>
            </a:r>
            <a:r>
              <a:rPr sz="1800" spc="3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Enhance</a:t>
            </a:r>
            <a:r>
              <a:rPr sz="1800" spc="1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the</a:t>
            </a:r>
            <a:r>
              <a:rPr sz="1800" spc="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new</a:t>
            </a:r>
            <a:r>
              <a:rPr sz="1800" spc="1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knowledge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18" y="2080032"/>
              <a:ext cx="251704" cy="3372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341548"/>
                  </a:lnTo>
                  <a:lnTo>
                    <a:pt x="27583" y="341548"/>
                  </a:lnTo>
                  <a:lnTo>
                    <a:pt x="27583" y="27678"/>
                  </a:lnTo>
                  <a:lnTo>
                    <a:pt x="201429" y="27679"/>
                  </a:lnTo>
                  <a:lnTo>
                    <a:pt x="170097" y="0"/>
                  </a:lnTo>
                  <a:close/>
                </a:path>
                <a:path w="285114" h="369569">
                  <a:moveTo>
                    <a:pt x="201429" y="27679"/>
                  </a:move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85028" y="341548"/>
                  </a:lnTo>
                  <a:lnTo>
                    <a:pt x="285028" y="101530"/>
                  </a:lnTo>
                  <a:lnTo>
                    <a:pt x="279803" y="96915"/>
                  </a:lnTo>
                  <a:lnTo>
                    <a:pt x="170097" y="96914"/>
                  </a:lnTo>
                  <a:lnTo>
                    <a:pt x="170097" y="39218"/>
                  </a:lnTo>
                  <a:lnTo>
                    <a:pt x="214492" y="39218"/>
                  </a:lnTo>
                  <a:lnTo>
                    <a:pt x="201429" y="27679"/>
                  </a:lnTo>
                  <a:close/>
                </a:path>
                <a:path w="285114" h="369569">
                  <a:moveTo>
                    <a:pt x="214492" y="39218"/>
                  </a:moveTo>
                  <a:lnTo>
                    <a:pt x="170097" y="39218"/>
                  </a:lnTo>
                  <a:lnTo>
                    <a:pt x="227563" y="96914"/>
                  </a:lnTo>
                  <a:lnTo>
                    <a:pt x="279803" y="96915"/>
                  </a:lnTo>
                  <a:lnTo>
                    <a:pt x="214492" y="3921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27583" y="341548"/>
                  </a:moveTo>
                  <a:lnTo>
                    <a:pt x="27583" y="27678"/>
                  </a:ln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7583" y="341548"/>
                  </a:lnTo>
                  <a:close/>
                </a:path>
                <a:path w="285114" h="369569">
                  <a:moveTo>
                    <a:pt x="170097" y="39218"/>
                  </a:moveTo>
                  <a:lnTo>
                    <a:pt x="227563" y="96914"/>
                  </a:lnTo>
                  <a:lnTo>
                    <a:pt x="170097" y="96914"/>
                  </a:lnTo>
                  <a:lnTo>
                    <a:pt x="170097" y="39218"/>
                  </a:lnTo>
                  <a:close/>
                </a:path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101530"/>
                  </a:lnTo>
                  <a:lnTo>
                    <a:pt x="170097" y="0"/>
                  </a:lnTo>
                  <a:close/>
                </a:path>
              </a:pathLst>
            </a:custGeom>
            <a:ln w="1281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846" y="2186939"/>
              <a:ext cx="187538" cy="1790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87974" y="59753"/>
                  </a:move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43461" y="122553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close/>
                </a:path>
                <a:path w="273685" h="299085">
                  <a:moveTo>
                    <a:pt x="143461" y="122553"/>
                  </a:move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9" y="174237"/>
                  </a:lnTo>
                  <a:lnTo>
                    <a:pt x="161991" y="187796"/>
                  </a:lnTo>
                  <a:lnTo>
                    <a:pt x="169460" y="198867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17" y="206319"/>
                  </a:lnTo>
                  <a:lnTo>
                    <a:pt x="218683" y="198849"/>
                  </a:lnTo>
                  <a:lnTo>
                    <a:pt x="226141" y="187773"/>
                  </a:lnTo>
                  <a:lnTo>
                    <a:pt x="228874" y="174212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745" y="145595"/>
                  </a:lnTo>
                  <a:lnTo>
                    <a:pt x="174166" y="145595"/>
                  </a:lnTo>
                  <a:lnTo>
                    <a:pt x="143461" y="122553"/>
                  </a:lnTo>
                  <a:close/>
                </a:path>
                <a:path w="273685" h="299085">
                  <a:moveTo>
                    <a:pt x="238854" y="0"/>
                  </a:move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26" y="139374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213745" y="145595"/>
                  </a:lnTo>
                  <a:lnTo>
                    <a:pt x="213160" y="145098"/>
                  </a:lnTo>
                  <a:lnTo>
                    <a:pt x="215108" y="139374"/>
                  </a:lnTo>
                  <a:lnTo>
                    <a:pt x="194061" y="139374"/>
                  </a:lnTo>
                  <a:lnTo>
                    <a:pt x="215111" y="139366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273642" y="34862"/>
                  </a:move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52" y="139366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89611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4" y="174212"/>
                  </a:lnTo>
                  <a:lnTo>
                    <a:pt x="161975" y="187773"/>
                  </a:lnTo>
                  <a:lnTo>
                    <a:pt x="169433" y="198849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01" y="206329"/>
                  </a:lnTo>
                  <a:lnTo>
                    <a:pt x="218670" y="198867"/>
                  </a:lnTo>
                  <a:lnTo>
                    <a:pt x="226136" y="187796"/>
                  </a:lnTo>
                  <a:lnTo>
                    <a:pt x="228878" y="174237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160" y="145098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4596" y="2428719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4">
                  <a:moveTo>
                    <a:pt x="0" y="30489"/>
                  </a:moveTo>
                  <a:lnTo>
                    <a:pt x="343192" y="30489"/>
                  </a:lnTo>
                  <a:lnTo>
                    <a:pt x="343192" y="0"/>
                  </a:lnTo>
                  <a:lnTo>
                    <a:pt x="0" y="0"/>
                  </a:lnTo>
                  <a:lnTo>
                    <a:pt x="0" y="3048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4596" y="2110411"/>
              <a:ext cx="343535" cy="348615"/>
            </a:xfrm>
            <a:custGeom>
              <a:avLst/>
              <a:gdLst/>
              <a:ahLst/>
              <a:cxnLst/>
              <a:rect l="l" t="t" r="r" b="b"/>
              <a:pathLst>
                <a:path w="343535" h="348614">
                  <a:moveTo>
                    <a:pt x="29842" y="0"/>
                  </a:moveTo>
                  <a:lnTo>
                    <a:pt x="0" y="0"/>
                  </a:lnTo>
                  <a:lnTo>
                    <a:pt x="0" y="348358"/>
                  </a:lnTo>
                  <a:lnTo>
                    <a:pt x="343192" y="348358"/>
                  </a:lnTo>
                  <a:lnTo>
                    <a:pt x="343192" y="318497"/>
                  </a:lnTo>
                  <a:lnTo>
                    <a:pt x="29842" y="318497"/>
                  </a:lnTo>
                  <a:lnTo>
                    <a:pt x="29842" y="0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311912" y="0"/>
                  </a:moveTo>
                  <a:lnTo>
                    <a:pt x="299974" y="0"/>
                  </a:lnTo>
                  <a:lnTo>
                    <a:pt x="297307" y="2667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2667"/>
                  </a:lnTo>
                  <a:lnTo>
                    <a:pt x="3119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438531" y="144780"/>
                  </a:move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8430"/>
                  </a:lnTo>
                  <a:lnTo>
                    <a:pt x="445008" y="133985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438531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6350"/>
                  </a:lnTo>
                  <a:lnTo>
                    <a:pt x="314706" y="2667"/>
                  </a:lnTo>
                  <a:lnTo>
                    <a:pt x="311912" y="0"/>
                  </a:lnTo>
                  <a:lnTo>
                    <a:pt x="308229" y="0"/>
                  </a:lnTo>
                  <a:lnTo>
                    <a:pt x="303657" y="0"/>
                  </a:lnTo>
                  <a:lnTo>
                    <a:pt x="299974" y="0"/>
                  </a:lnTo>
                  <a:lnTo>
                    <a:pt x="297307" y="2667"/>
                  </a:lnTo>
                  <a:lnTo>
                    <a:pt x="297307" y="6350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6350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66064" y="0"/>
                  </a:lnTo>
                  <a:lnTo>
                    <a:pt x="261493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6350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6350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24789" y="0"/>
                  </a:lnTo>
                  <a:lnTo>
                    <a:pt x="220218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6350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6350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83514" y="0"/>
                  </a:lnTo>
                  <a:lnTo>
                    <a:pt x="178943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6350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6350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42239" y="0"/>
                  </a:lnTo>
                  <a:lnTo>
                    <a:pt x="137668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6350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6476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33985"/>
                  </a:lnTo>
                  <a:lnTo>
                    <a:pt x="0" y="138430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6476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6476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74371"/>
                  </a:lnTo>
                  <a:lnTo>
                    <a:pt x="0" y="178943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6476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15773"/>
                  </a:lnTo>
                  <a:lnTo>
                    <a:pt x="0" y="220218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6476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6476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56159"/>
                  </a:lnTo>
                  <a:lnTo>
                    <a:pt x="0" y="260731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6476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6476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296672"/>
                  </a:lnTo>
                  <a:lnTo>
                    <a:pt x="0" y="301117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6476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28751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36779" y="435101"/>
                  </a:lnTo>
                  <a:lnTo>
                    <a:pt x="141350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428751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28751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78054" y="435101"/>
                  </a:lnTo>
                  <a:lnTo>
                    <a:pt x="182625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428751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28751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19329" y="435101"/>
                  </a:lnTo>
                  <a:lnTo>
                    <a:pt x="223900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428751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28751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0604" y="435101"/>
                  </a:lnTo>
                  <a:lnTo>
                    <a:pt x="266064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428751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28751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02768" y="435101"/>
                  </a:lnTo>
                  <a:lnTo>
                    <a:pt x="307339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428751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37642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301117"/>
                  </a:lnTo>
                  <a:lnTo>
                    <a:pt x="444119" y="296672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437642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37642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60731"/>
                  </a:lnTo>
                  <a:lnTo>
                    <a:pt x="444119" y="256159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437642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37642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20218"/>
                  </a:lnTo>
                  <a:lnTo>
                    <a:pt x="444119" y="215773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437642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37642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9832"/>
                  </a:lnTo>
                  <a:lnTo>
                    <a:pt x="444119" y="175260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437642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24" name="object 24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0732" y="3748862"/>
            <a:ext cx="215392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Analyse</a:t>
            </a:r>
            <a:r>
              <a:rPr sz="1400" spc="-1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all </a:t>
            </a:r>
            <a:r>
              <a:rPr sz="1400" spc="-25" dirty="0">
                <a:latin typeface="Lucida Sans"/>
                <a:cs typeface="Lucida Sans"/>
              </a:rPr>
              <a:t>the </a:t>
            </a:r>
            <a:r>
              <a:rPr sz="1400" spc="-10" dirty="0">
                <a:latin typeface="Lucida Sans"/>
                <a:cs typeface="Lucida Sans"/>
              </a:rPr>
              <a:t>feedbacks</a:t>
            </a:r>
            <a:r>
              <a:rPr sz="1400" spc="-5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received</a:t>
            </a:r>
            <a:r>
              <a:rPr sz="1400" spc="-60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in </a:t>
            </a:r>
            <a:r>
              <a:rPr sz="1400" dirty="0">
                <a:latin typeface="Lucida Sans"/>
                <a:cs typeface="Lucida Sans"/>
              </a:rPr>
              <a:t>first 9</a:t>
            </a:r>
            <a:r>
              <a:rPr sz="1400" spc="-1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steps.</a:t>
            </a:r>
            <a:endParaRPr sz="1400">
              <a:latin typeface="Lucida Sans"/>
              <a:cs typeface="Lucida Sans"/>
            </a:endParaRPr>
          </a:p>
          <a:p>
            <a:pPr marL="299085" marR="309245" indent="-28702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Inspect</a:t>
            </a:r>
            <a:r>
              <a:rPr sz="1400" spc="5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change</a:t>
            </a:r>
            <a:r>
              <a:rPr sz="1400" spc="30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in </a:t>
            </a:r>
            <a:r>
              <a:rPr sz="1400" spc="-10" dirty="0">
                <a:latin typeface="Lucida Sans"/>
                <a:cs typeface="Lucida Sans"/>
              </a:rPr>
              <a:t>conditions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28" name="object 28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36289" y="3855542"/>
            <a:ext cx="314007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Wingdings"/>
                <a:cs typeface="Wingdings"/>
              </a:rPr>
              <a:t></a:t>
            </a:r>
            <a:r>
              <a:rPr sz="1400" spc="434" dirty="0">
                <a:latin typeface="Times New Roman"/>
                <a:cs typeface="Times New Roman"/>
              </a:rPr>
              <a:t>  </a:t>
            </a:r>
            <a:r>
              <a:rPr sz="1400" dirty="0">
                <a:latin typeface="Lucida Sans"/>
                <a:cs typeface="Lucida Sans"/>
              </a:rPr>
              <a:t>Create the</a:t>
            </a:r>
            <a:r>
              <a:rPr sz="1400" spc="-1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Enhancement</a:t>
            </a:r>
            <a:r>
              <a:rPr sz="1400" spc="-40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Plan</a:t>
            </a:r>
            <a:endParaRPr sz="1400">
              <a:latin typeface="Lucida Sans"/>
              <a:cs typeface="Lucida Sans"/>
            </a:endParaRPr>
          </a:p>
          <a:p>
            <a:pPr marL="299085" marR="5080" indent="-287020" algn="just">
              <a:lnSpc>
                <a:spcPct val="100000"/>
              </a:lnSpc>
            </a:pPr>
            <a:r>
              <a:rPr sz="1400" dirty="0">
                <a:latin typeface="Wingdings"/>
                <a:cs typeface="Wingdings"/>
              </a:rPr>
              <a:t></a:t>
            </a:r>
            <a:r>
              <a:rPr sz="1400" spc="495" dirty="0">
                <a:latin typeface="Times New Roman"/>
                <a:cs typeface="Times New Roman"/>
              </a:rPr>
              <a:t>  </a:t>
            </a:r>
            <a:r>
              <a:rPr sz="1400" dirty="0">
                <a:latin typeface="Lucida Sans"/>
                <a:cs typeface="Lucida Sans"/>
              </a:rPr>
              <a:t>Inspect</a:t>
            </a:r>
            <a:r>
              <a:rPr sz="1400" spc="10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opportunities,</a:t>
            </a:r>
            <a:r>
              <a:rPr sz="1400" spc="3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resources, </a:t>
            </a:r>
            <a:r>
              <a:rPr sz="1400" dirty="0">
                <a:latin typeface="Lucida Sans"/>
                <a:cs typeface="Lucida Sans"/>
              </a:rPr>
              <a:t>risks</a:t>
            </a:r>
            <a:r>
              <a:rPr sz="1400" spc="-1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and</a:t>
            </a:r>
            <a:r>
              <a:rPr sz="1400" spc="-4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challenges</a:t>
            </a:r>
            <a:r>
              <a:rPr sz="1400" spc="-6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for</a:t>
            </a:r>
            <a:r>
              <a:rPr sz="1400" spc="-4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-25" dirty="0">
                <a:latin typeface="Lucida Sans"/>
                <a:cs typeface="Lucida Sans"/>
              </a:rPr>
              <a:t> new </a:t>
            </a:r>
            <a:r>
              <a:rPr sz="1400" spc="-10" dirty="0">
                <a:latin typeface="Lucida Sans"/>
                <a:cs typeface="Lucida Sans"/>
              </a:rPr>
              <a:t>plan.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32" name="object 32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80426" y="4069460"/>
            <a:ext cx="257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Follow</a:t>
            </a:r>
            <a:r>
              <a:rPr sz="1400" spc="-5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step</a:t>
            </a:r>
            <a:r>
              <a:rPr sz="1400" spc="-2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1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to</a:t>
            </a:r>
            <a:r>
              <a:rPr sz="1400" spc="-2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9</a:t>
            </a:r>
            <a:r>
              <a:rPr sz="1400" spc="-3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for</a:t>
            </a:r>
            <a:r>
              <a:rPr sz="1400" spc="-30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next </a:t>
            </a:r>
            <a:r>
              <a:rPr sz="1400" dirty="0">
                <a:latin typeface="Lucida Sans"/>
                <a:cs typeface="Lucida Sans"/>
              </a:rPr>
              <a:t>iteration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of</a:t>
            </a:r>
            <a:r>
              <a:rPr sz="1400" spc="-5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-5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process.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74596" y="2109853"/>
            <a:ext cx="29845" cy="319405"/>
          </a:xfrm>
          <a:custGeom>
            <a:avLst/>
            <a:gdLst/>
            <a:ahLst/>
            <a:cxnLst/>
            <a:rect l="l" t="t" r="r" b="b"/>
            <a:pathLst>
              <a:path w="29845" h="319405">
                <a:moveTo>
                  <a:pt x="0" y="318865"/>
                </a:moveTo>
                <a:lnTo>
                  <a:pt x="29842" y="318865"/>
                </a:lnTo>
                <a:lnTo>
                  <a:pt x="29842" y="0"/>
                </a:lnTo>
                <a:lnTo>
                  <a:pt x="0" y="0"/>
                </a:lnTo>
                <a:lnTo>
                  <a:pt x="0" y="318865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11877" y="2157221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Lucida Sans"/>
                <a:cs typeface="Lucida Sans"/>
              </a:rPr>
              <a:t>AI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371979" y="2087247"/>
            <a:ext cx="30480" cy="314325"/>
          </a:xfrm>
          <a:custGeom>
            <a:avLst/>
            <a:gdLst/>
            <a:ahLst/>
            <a:cxnLst/>
            <a:rect l="l" t="t" r="r" b="b"/>
            <a:pathLst>
              <a:path w="30479" h="314325">
                <a:moveTo>
                  <a:pt x="0" y="313783"/>
                </a:moveTo>
                <a:lnTo>
                  <a:pt x="30313" y="313783"/>
                </a:lnTo>
                <a:lnTo>
                  <a:pt x="30313" y="0"/>
                </a:lnTo>
                <a:lnTo>
                  <a:pt x="0" y="0"/>
                </a:lnTo>
                <a:lnTo>
                  <a:pt x="0" y="313783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6130932" y="1994060"/>
            <a:ext cx="4591050" cy="448309"/>
            <a:chOff x="6130932" y="1994060"/>
            <a:chExt cx="4591050" cy="448309"/>
          </a:xfrm>
        </p:grpSpPr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3116" y="2037207"/>
              <a:ext cx="236728" cy="13309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5142" y="0"/>
                  </a:move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64787" y="67804"/>
                  </a:lnTo>
                  <a:lnTo>
                    <a:pt x="265803" y="65264"/>
                  </a:lnTo>
                  <a:lnTo>
                    <a:pt x="151422" y="33351"/>
                  </a:ln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88663" y="15841"/>
                  </a:lnTo>
                  <a:lnTo>
                    <a:pt x="35933" y="1129"/>
                  </a:lnTo>
                  <a:lnTo>
                    <a:pt x="25142" y="0"/>
                  </a:lnTo>
                  <a:close/>
                </a:path>
                <a:path w="266064" h="112394">
                  <a:moveTo>
                    <a:pt x="264787" y="67804"/>
                  </a:move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4787" y="67804"/>
                  </a:lnTo>
                  <a:close/>
                </a:path>
                <a:path w="266064" h="112394">
                  <a:moveTo>
                    <a:pt x="88663" y="15841"/>
                  </a:move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lnTo>
                    <a:pt x="24897" y="33351"/>
                  </a:lnTo>
                  <a:lnTo>
                    <a:pt x="151422" y="33351"/>
                  </a:lnTo>
                  <a:lnTo>
                    <a:pt x="88663" y="15841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32148" y="85838"/>
                  </a:move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5803" y="65264"/>
                  </a:lnTo>
                  <a:lnTo>
                    <a:pt x="35933" y="1129"/>
                  </a:lnTo>
                  <a:lnTo>
                    <a:pt x="25142" y="0"/>
                  </a:ln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close/>
                </a:path>
                <a:path w="266064" h="112394">
                  <a:moveTo>
                    <a:pt x="33012" y="31736"/>
                  </a:move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7731" y="32765"/>
                  </a:ln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8955" y="13462"/>
                  </a:lnTo>
                  <a:lnTo>
                    <a:pt x="47875" y="13462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47875" y="13462"/>
                  </a:move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lnTo>
                    <a:pt x="21589" y="32765"/>
                  </a:lnTo>
                  <a:lnTo>
                    <a:pt x="47731" y="32765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7875" y="13462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26924" y="32003"/>
                  </a:move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3621" y="14224"/>
                  </a:ln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1216" y="2206513"/>
              <a:ext cx="240744" cy="20686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2801" y="2070020"/>
              <a:ext cx="360887" cy="33676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226484" y="2062226"/>
              <a:ext cx="367665" cy="363220"/>
            </a:xfrm>
            <a:custGeom>
              <a:avLst/>
              <a:gdLst/>
              <a:ahLst/>
              <a:cxnLst/>
              <a:rect l="l" t="t" r="r" b="b"/>
              <a:pathLst>
                <a:path w="367665" h="363219">
                  <a:moveTo>
                    <a:pt x="193304" y="267047"/>
                  </a:moveTo>
                  <a:lnTo>
                    <a:pt x="173973" y="267047"/>
                  </a:lnTo>
                  <a:lnTo>
                    <a:pt x="173973" y="358313"/>
                  </a:lnTo>
                  <a:lnTo>
                    <a:pt x="178303" y="362645"/>
                  </a:lnTo>
                  <a:lnTo>
                    <a:pt x="188979" y="362645"/>
                  </a:lnTo>
                  <a:lnTo>
                    <a:pt x="193304" y="358313"/>
                  </a:lnTo>
                  <a:lnTo>
                    <a:pt x="193304" y="267047"/>
                  </a:lnTo>
                  <a:close/>
                </a:path>
                <a:path w="367665" h="363219">
                  <a:moveTo>
                    <a:pt x="210024" y="256264"/>
                  </a:moveTo>
                  <a:lnTo>
                    <a:pt x="157252" y="256264"/>
                  </a:lnTo>
                  <a:lnTo>
                    <a:pt x="82831" y="330731"/>
                  </a:lnTo>
                  <a:lnTo>
                    <a:pt x="79053" y="334551"/>
                  </a:lnTo>
                  <a:lnTo>
                    <a:pt x="79089" y="340708"/>
                  </a:lnTo>
                  <a:lnTo>
                    <a:pt x="86721" y="348267"/>
                  </a:lnTo>
                  <a:lnTo>
                    <a:pt x="92874" y="348231"/>
                  </a:lnTo>
                  <a:lnTo>
                    <a:pt x="173973" y="267047"/>
                  </a:lnTo>
                  <a:lnTo>
                    <a:pt x="193304" y="267047"/>
                  </a:lnTo>
                  <a:lnTo>
                    <a:pt x="193304" y="266902"/>
                  </a:lnTo>
                  <a:lnTo>
                    <a:pt x="220656" y="266902"/>
                  </a:lnTo>
                  <a:lnTo>
                    <a:pt x="210024" y="256264"/>
                  </a:lnTo>
                  <a:close/>
                </a:path>
                <a:path w="367665" h="363219">
                  <a:moveTo>
                    <a:pt x="220656" y="266902"/>
                  </a:moveTo>
                  <a:lnTo>
                    <a:pt x="193304" y="266902"/>
                  </a:lnTo>
                  <a:lnTo>
                    <a:pt x="274403" y="348050"/>
                  </a:lnTo>
                  <a:lnTo>
                    <a:pt x="280524" y="348050"/>
                  </a:lnTo>
                  <a:lnTo>
                    <a:pt x="288079" y="340491"/>
                  </a:lnTo>
                  <a:lnTo>
                    <a:pt x="288079" y="334366"/>
                  </a:lnTo>
                  <a:lnTo>
                    <a:pt x="220656" y="266902"/>
                  </a:lnTo>
                  <a:close/>
                </a:path>
                <a:path w="367665" h="363219">
                  <a:moveTo>
                    <a:pt x="362968" y="236922"/>
                  </a:moveTo>
                  <a:lnTo>
                    <a:pt x="4329" y="236922"/>
                  </a:lnTo>
                  <a:lnTo>
                    <a:pt x="0" y="241250"/>
                  </a:lnTo>
                  <a:lnTo>
                    <a:pt x="0" y="251932"/>
                  </a:lnTo>
                  <a:lnTo>
                    <a:pt x="4329" y="256264"/>
                  </a:lnTo>
                  <a:lnTo>
                    <a:pt x="362968" y="256264"/>
                  </a:lnTo>
                  <a:lnTo>
                    <a:pt x="367277" y="251933"/>
                  </a:lnTo>
                  <a:lnTo>
                    <a:pt x="367277" y="241250"/>
                  </a:lnTo>
                  <a:lnTo>
                    <a:pt x="362968" y="236922"/>
                  </a:lnTo>
                  <a:close/>
                </a:path>
                <a:path w="367665" h="363219">
                  <a:moveTo>
                    <a:pt x="347946" y="38667"/>
                  </a:moveTo>
                  <a:lnTo>
                    <a:pt x="19330" y="38667"/>
                  </a:lnTo>
                  <a:lnTo>
                    <a:pt x="19330" y="236922"/>
                  </a:lnTo>
                  <a:lnTo>
                    <a:pt x="347947" y="236922"/>
                  </a:lnTo>
                  <a:lnTo>
                    <a:pt x="347947" y="227251"/>
                  </a:lnTo>
                  <a:lnTo>
                    <a:pt x="48326" y="227251"/>
                  </a:lnTo>
                  <a:lnTo>
                    <a:pt x="48325" y="53174"/>
                  </a:lnTo>
                  <a:lnTo>
                    <a:pt x="347946" y="53174"/>
                  </a:lnTo>
                  <a:lnTo>
                    <a:pt x="347946" y="38667"/>
                  </a:lnTo>
                  <a:close/>
                </a:path>
                <a:path w="367665" h="363219">
                  <a:moveTo>
                    <a:pt x="347946" y="53174"/>
                  </a:moveTo>
                  <a:lnTo>
                    <a:pt x="318951" y="53174"/>
                  </a:lnTo>
                  <a:lnTo>
                    <a:pt x="318951" y="227251"/>
                  </a:lnTo>
                  <a:lnTo>
                    <a:pt x="347947" y="227251"/>
                  </a:lnTo>
                  <a:lnTo>
                    <a:pt x="347946" y="53174"/>
                  </a:lnTo>
                  <a:close/>
                </a:path>
                <a:path w="367665" h="363219">
                  <a:moveTo>
                    <a:pt x="362968" y="19325"/>
                  </a:moveTo>
                  <a:lnTo>
                    <a:pt x="4329" y="19325"/>
                  </a:lnTo>
                  <a:lnTo>
                    <a:pt x="0" y="23653"/>
                  </a:lnTo>
                  <a:lnTo>
                    <a:pt x="0" y="34335"/>
                  </a:lnTo>
                  <a:lnTo>
                    <a:pt x="4329" y="38667"/>
                  </a:lnTo>
                  <a:lnTo>
                    <a:pt x="362968" y="38667"/>
                  </a:lnTo>
                  <a:lnTo>
                    <a:pt x="367277" y="34336"/>
                  </a:lnTo>
                  <a:lnTo>
                    <a:pt x="367277" y="23653"/>
                  </a:lnTo>
                  <a:lnTo>
                    <a:pt x="362968" y="19325"/>
                  </a:lnTo>
                  <a:close/>
                </a:path>
                <a:path w="367665" h="363219">
                  <a:moveTo>
                    <a:pt x="188978" y="0"/>
                  </a:moveTo>
                  <a:lnTo>
                    <a:pt x="178302" y="0"/>
                  </a:lnTo>
                  <a:lnTo>
                    <a:pt x="173973" y="4311"/>
                  </a:lnTo>
                  <a:lnTo>
                    <a:pt x="173973" y="19325"/>
                  </a:lnTo>
                  <a:lnTo>
                    <a:pt x="193303" y="19325"/>
                  </a:lnTo>
                  <a:lnTo>
                    <a:pt x="193303" y="4311"/>
                  </a:lnTo>
                  <a:lnTo>
                    <a:pt x="18897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226484" y="2062226"/>
              <a:ext cx="367665" cy="363220"/>
            </a:xfrm>
            <a:custGeom>
              <a:avLst/>
              <a:gdLst/>
              <a:ahLst/>
              <a:cxnLst/>
              <a:rect l="l" t="t" r="r" b="b"/>
              <a:pathLst>
                <a:path w="367665" h="363219">
                  <a:moveTo>
                    <a:pt x="318951" y="53174"/>
                  </a:moveTo>
                  <a:lnTo>
                    <a:pt x="318951" y="227251"/>
                  </a:lnTo>
                  <a:lnTo>
                    <a:pt x="48326" y="227251"/>
                  </a:lnTo>
                  <a:lnTo>
                    <a:pt x="48325" y="53174"/>
                  </a:lnTo>
                  <a:lnTo>
                    <a:pt x="318951" y="53174"/>
                  </a:lnTo>
                  <a:close/>
                </a:path>
                <a:path w="367665" h="363219">
                  <a:moveTo>
                    <a:pt x="357612" y="236922"/>
                  </a:moveTo>
                  <a:lnTo>
                    <a:pt x="347947" y="236922"/>
                  </a:lnTo>
                  <a:lnTo>
                    <a:pt x="347946" y="38667"/>
                  </a:lnTo>
                  <a:lnTo>
                    <a:pt x="357611" y="38667"/>
                  </a:lnTo>
                  <a:lnTo>
                    <a:pt x="362968" y="38667"/>
                  </a:lnTo>
                  <a:lnTo>
                    <a:pt x="367277" y="34336"/>
                  </a:lnTo>
                  <a:lnTo>
                    <a:pt x="367277" y="28996"/>
                  </a:lnTo>
                  <a:lnTo>
                    <a:pt x="367277" y="23653"/>
                  </a:lnTo>
                  <a:lnTo>
                    <a:pt x="362968" y="19325"/>
                  </a:lnTo>
                  <a:lnTo>
                    <a:pt x="357611" y="19325"/>
                  </a:lnTo>
                  <a:lnTo>
                    <a:pt x="193303" y="19325"/>
                  </a:lnTo>
                  <a:lnTo>
                    <a:pt x="193303" y="9670"/>
                  </a:lnTo>
                  <a:lnTo>
                    <a:pt x="193303" y="4311"/>
                  </a:lnTo>
                  <a:lnTo>
                    <a:pt x="188978" y="0"/>
                  </a:lnTo>
                  <a:lnTo>
                    <a:pt x="183638" y="0"/>
                  </a:lnTo>
                  <a:lnTo>
                    <a:pt x="178302" y="0"/>
                  </a:lnTo>
                  <a:lnTo>
                    <a:pt x="173973" y="4311"/>
                  </a:lnTo>
                  <a:lnTo>
                    <a:pt x="173973" y="9670"/>
                  </a:lnTo>
                  <a:lnTo>
                    <a:pt x="173973" y="19325"/>
                  </a:lnTo>
                  <a:lnTo>
                    <a:pt x="9665" y="19325"/>
                  </a:lnTo>
                  <a:lnTo>
                    <a:pt x="4329" y="19325"/>
                  </a:lnTo>
                  <a:lnTo>
                    <a:pt x="0" y="23653"/>
                  </a:lnTo>
                  <a:lnTo>
                    <a:pt x="0" y="28996"/>
                  </a:lnTo>
                  <a:lnTo>
                    <a:pt x="0" y="34335"/>
                  </a:lnTo>
                  <a:lnTo>
                    <a:pt x="4329" y="38667"/>
                  </a:lnTo>
                  <a:lnTo>
                    <a:pt x="9665" y="38667"/>
                  </a:lnTo>
                  <a:lnTo>
                    <a:pt x="19330" y="38667"/>
                  </a:lnTo>
                  <a:lnTo>
                    <a:pt x="19330" y="236922"/>
                  </a:lnTo>
                  <a:lnTo>
                    <a:pt x="9665" y="236922"/>
                  </a:lnTo>
                  <a:lnTo>
                    <a:pt x="4329" y="236922"/>
                  </a:lnTo>
                  <a:lnTo>
                    <a:pt x="0" y="241250"/>
                  </a:lnTo>
                  <a:lnTo>
                    <a:pt x="0" y="246593"/>
                  </a:lnTo>
                  <a:lnTo>
                    <a:pt x="0" y="251932"/>
                  </a:lnTo>
                  <a:lnTo>
                    <a:pt x="4329" y="256264"/>
                  </a:lnTo>
                  <a:lnTo>
                    <a:pt x="9665" y="256264"/>
                  </a:lnTo>
                  <a:lnTo>
                    <a:pt x="157252" y="256264"/>
                  </a:lnTo>
                  <a:lnTo>
                    <a:pt x="82831" y="330731"/>
                  </a:lnTo>
                  <a:lnTo>
                    <a:pt x="79053" y="334551"/>
                  </a:lnTo>
                  <a:lnTo>
                    <a:pt x="79089" y="340708"/>
                  </a:lnTo>
                  <a:lnTo>
                    <a:pt x="82903" y="344488"/>
                  </a:lnTo>
                  <a:lnTo>
                    <a:pt x="86721" y="348267"/>
                  </a:lnTo>
                  <a:lnTo>
                    <a:pt x="92874" y="348231"/>
                  </a:lnTo>
                  <a:lnTo>
                    <a:pt x="96652" y="344415"/>
                  </a:lnTo>
                  <a:lnTo>
                    <a:pt x="173973" y="267047"/>
                  </a:lnTo>
                  <a:lnTo>
                    <a:pt x="173973" y="352974"/>
                  </a:lnTo>
                  <a:lnTo>
                    <a:pt x="173973" y="358313"/>
                  </a:lnTo>
                  <a:lnTo>
                    <a:pt x="178303" y="362645"/>
                  </a:lnTo>
                  <a:lnTo>
                    <a:pt x="183639" y="362645"/>
                  </a:lnTo>
                  <a:lnTo>
                    <a:pt x="188979" y="362645"/>
                  </a:lnTo>
                  <a:lnTo>
                    <a:pt x="193304" y="358313"/>
                  </a:lnTo>
                  <a:lnTo>
                    <a:pt x="193304" y="352974"/>
                  </a:lnTo>
                  <a:lnTo>
                    <a:pt x="193304" y="266902"/>
                  </a:lnTo>
                  <a:lnTo>
                    <a:pt x="270625" y="344270"/>
                  </a:lnTo>
                  <a:lnTo>
                    <a:pt x="274403" y="348050"/>
                  </a:lnTo>
                  <a:lnTo>
                    <a:pt x="280524" y="348050"/>
                  </a:lnTo>
                  <a:lnTo>
                    <a:pt x="284301" y="344270"/>
                  </a:lnTo>
                  <a:lnTo>
                    <a:pt x="288079" y="340491"/>
                  </a:lnTo>
                  <a:lnTo>
                    <a:pt x="288079" y="334366"/>
                  </a:lnTo>
                  <a:lnTo>
                    <a:pt x="284301" y="330586"/>
                  </a:lnTo>
                  <a:lnTo>
                    <a:pt x="210024" y="256264"/>
                  </a:lnTo>
                  <a:lnTo>
                    <a:pt x="357612" y="256264"/>
                  </a:lnTo>
                  <a:lnTo>
                    <a:pt x="362968" y="256264"/>
                  </a:lnTo>
                  <a:lnTo>
                    <a:pt x="367277" y="251933"/>
                  </a:lnTo>
                  <a:lnTo>
                    <a:pt x="367277" y="246593"/>
                  </a:lnTo>
                  <a:lnTo>
                    <a:pt x="367277" y="241250"/>
                  </a:lnTo>
                  <a:lnTo>
                    <a:pt x="362968" y="236922"/>
                  </a:lnTo>
                  <a:lnTo>
                    <a:pt x="357612" y="236922"/>
                  </a:lnTo>
                  <a:close/>
                </a:path>
              </a:pathLst>
            </a:custGeom>
            <a:ln w="1262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6488" y="2128430"/>
              <a:ext cx="167268" cy="1480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9141" y="2137066"/>
              <a:ext cx="127982" cy="1273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09450" y="2350795"/>
              <a:ext cx="127621" cy="9096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347217" y="2075555"/>
              <a:ext cx="252095" cy="261620"/>
            </a:xfrm>
            <a:custGeom>
              <a:avLst/>
              <a:gdLst/>
              <a:ahLst/>
              <a:cxnLst/>
              <a:rect l="l" t="t" r="r" b="b"/>
              <a:pathLst>
                <a:path w="252095" h="261619">
                  <a:moveTo>
                    <a:pt x="125914" y="0"/>
                  </a:moveTo>
                  <a:lnTo>
                    <a:pt x="77413" y="9947"/>
                  </a:lnTo>
                  <a:lnTo>
                    <a:pt x="37654" y="36576"/>
                  </a:lnTo>
                  <a:lnTo>
                    <a:pt x="10546" y="76024"/>
                  </a:lnTo>
                  <a:lnTo>
                    <a:pt x="0" y="124428"/>
                  </a:lnTo>
                  <a:lnTo>
                    <a:pt x="0" y="128762"/>
                  </a:lnTo>
                  <a:lnTo>
                    <a:pt x="8763" y="172354"/>
                  </a:lnTo>
                  <a:lnTo>
                    <a:pt x="30622" y="208186"/>
                  </a:lnTo>
                  <a:lnTo>
                    <a:pt x="39354" y="219451"/>
                  </a:lnTo>
                  <a:lnTo>
                    <a:pt x="47688" y="232767"/>
                  </a:lnTo>
                  <a:lnTo>
                    <a:pt x="54856" y="245761"/>
                  </a:lnTo>
                  <a:lnTo>
                    <a:pt x="60086" y="256062"/>
                  </a:lnTo>
                  <a:lnTo>
                    <a:pt x="61719" y="259351"/>
                  </a:lnTo>
                  <a:lnTo>
                    <a:pt x="65081" y="261421"/>
                  </a:lnTo>
                  <a:lnTo>
                    <a:pt x="186780" y="261404"/>
                  </a:lnTo>
                  <a:lnTo>
                    <a:pt x="190110" y="259351"/>
                  </a:lnTo>
                  <a:lnTo>
                    <a:pt x="191743" y="256062"/>
                  </a:lnTo>
                  <a:lnTo>
                    <a:pt x="196981" y="245754"/>
                  </a:lnTo>
                  <a:lnTo>
                    <a:pt x="204164" y="232748"/>
                  </a:lnTo>
                  <a:lnTo>
                    <a:pt x="204491" y="232225"/>
                  </a:lnTo>
                  <a:lnTo>
                    <a:pt x="80585" y="232225"/>
                  </a:lnTo>
                  <a:lnTo>
                    <a:pt x="60303" y="198895"/>
                  </a:lnTo>
                  <a:lnTo>
                    <a:pt x="47328" y="182542"/>
                  </a:lnTo>
                  <a:lnTo>
                    <a:pt x="42941" y="176051"/>
                  </a:lnTo>
                  <a:lnTo>
                    <a:pt x="29697" y="136817"/>
                  </a:lnTo>
                  <a:lnTo>
                    <a:pt x="29032" y="124428"/>
                  </a:lnTo>
                  <a:lnTo>
                    <a:pt x="37071" y="87288"/>
                  </a:lnTo>
                  <a:lnTo>
                    <a:pt x="57892" y="56928"/>
                  </a:lnTo>
                  <a:lnTo>
                    <a:pt x="88460" y="36430"/>
                  </a:lnTo>
                  <a:lnTo>
                    <a:pt x="125763" y="28776"/>
                  </a:lnTo>
                  <a:lnTo>
                    <a:pt x="202529" y="28776"/>
                  </a:lnTo>
                  <a:lnTo>
                    <a:pt x="174416" y="9947"/>
                  </a:lnTo>
                  <a:lnTo>
                    <a:pt x="125914" y="0"/>
                  </a:lnTo>
                  <a:close/>
                </a:path>
                <a:path w="252095" h="261619">
                  <a:moveTo>
                    <a:pt x="186780" y="261404"/>
                  </a:moveTo>
                  <a:lnTo>
                    <a:pt x="183080" y="261404"/>
                  </a:lnTo>
                  <a:lnTo>
                    <a:pt x="186753" y="261421"/>
                  </a:lnTo>
                  <a:close/>
                </a:path>
                <a:path w="252095" h="261619">
                  <a:moveTo>
                    <a:pt x="202529" y="28776"/>
                  </a:moveTo>
                  <a:lnTo>
                    <a:pt x="125763" y="28776"/>
                  </a:lnTo>
                  <a:lnTo>
                    <a:pt x="163068" y="36430"/>
                  </a:lnTo>
                  <a:lnTo>
                    <a:pt x="193636" y="56928"/>
                  </a:lnTo>
                  <a:lnTo>
                    <a:pt x="214456" y="87288"/>
                  </a:lnTo>
                  <a:lnTo>
                    <a:pt x="222516" y="124529"/>
                  </a:lnTo>
                  <a:lnTo>
                    <a:pt x="222807" y="128157"/>
                  </a:lnTo>
                  <a:lnTo>
                    <a:pt x="222786" y="128762"/>
                  </a:lnTo>
                  <a:lnTo>
                    <a:pt x="212938" y="169349"/>
                  </a:lnTo>
                  <a:lnTo>
                    <a:pt x="199802" y="188784"/>
                  </a:lnTo>
                  <a:lnTo>
                    <a:pt x="191720" y="199003"/>
                  </a:lnTo>
                  <a:lnTo>
                    <a:pt x="184254" y="209668"/>
                  </a:lnTo>
                  <a:lnTo>
                    <a:pt x="177423" y="220751"/>
                  </a:lnTo>
                  <a:lnTo>
                    <a:pt x="171244" y="232225"/>
                  </a:lnTo>
                  <a:lnTo>
                    <a:pt x="204491" y="232225"/>
                  </a:lnTo>
                  <a:lnTo>
                    <a:pt x="212505" y="219430"/>
                  </a:lnTo>
                  <a:lnTo>
                    <a:pt x="221207" y="208186"/>
                  </a:lnTo>
                  <a:lnTo>
                    <a:pt x="243066" y="172354"/>
                  </a:lnTo>
                  <a:lnTo>
                    <a:pt x="251830" y="128762"/>
                  </a:lnTo>
                  <a:lnTo>
                    <a:pt x="251830" y="124428"/>
                  </a:lnTo>
                  <a:lnTo>
                    <a:pt x="241284" y="76024"/>
                  </a:lnTo>
                  <a:lnTo>
                    <a:pt x="214176" y="36576"/>
                  </a:lnTo>
                  <a:lnTo>
                    <a:pt x="202529" y="28776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347217" y="2075555"/>
              <a:ext cx="252095" cy="261620"/>
            </a:xfrm>
            <a:custGeom>
              <a:avLst/>
              <a:gdLst/>
              <a:ahLst/>
              <a:cxnLst/>
              <a:rect l="l" t="t" r="r" b="b"/>
              <a:pathLst>
                <a:path w="252095" h="261619">
                  <a:moveTo>
                    <a:pt x="251830" y="128762"/>
                  </a:moveTo>
                  <a:lnTo>
                    <a:pt x="241284" y="76024"/>
                  </a:lnTo>
                  <a:lnTo>
                    <a:pt x="214176" y="36576"/>
                  </a:lnTo>
                  <a:lnTo>
                    <a:pt x="174416" y="9947"/>
                  </a:lnTo>
                  <a:lnTo>
                    <a:pt x="125914" y="0"/>
                  </a:lnTo>
                  <a:lnTo>
                    <a:pt x="77413" y="9947"/>
                  </a:lnTo>
                  <a:lnTo>
                    <a:pt x="37654" y="36576"/>
                  </a:lnTo>
                  <a:lnTo>
                    <a:pt x="10546" y="76024"/>
                  </a:lnTo>
                  <a:lnTo>
                    <a:pt x="0" y="124428"/>
                  </a:lnTo>
                  <a:lnTo>
                    <a:pt x="0" y="128762"/>
                  </a:lnTo>
                  <a:lnTo>
                    <a:pt x="8763" y="172354"/>
                  </a:lnTo>
                  <a:lnTo>
                    <a:pt x="30622" y="208186"/>
                  </a:lnTo>
                  <a:lnTo>
                    <a:pt x="39341" y="219430"/>
                  </a:lnTo>
                  <a:lnTo>
                    <a:pt x="47677" y="232748"/>
                  </a:lnTo>
                  <a:lnTo>
                    <a:pt x="54852" y="245754"/>
                  </a:lnTo>
                  <a:lnTo>
                    <a:pt x="60086" y="256062"/>
                  </a:lnTo>
                  <a:lnTo>
                    <a:pt x="61719" y="259351"/>
                  </a:lnTo>
                  <a:lnTo>
                    <a:pt x="65081" y="261421"/>
                  </a:lnTo>
                  <a:lnTo>
                    <a:pt x="68749" y="261404"/>
                  </a:lnTo>
                  <a:lnTo>
                    <a:pt x="183080" y="261404"/>
                  </a:lnTo>
                  <a:lnTo>
                    <a:pt x="186753" y="261421"/>
                  </a:lnTo>
                  <a:lnTo>
                    <a:pt x="190110" y="259351"/>
                  </a:lnTo>
                  <a:lnTo>
                    <a:pt x="212488" y="219451"/>
                  </a:lnTo>
                  <a:lnTo>
                    <a:pt x="227855" y="199986"/>
                  </a:lnTo>
                  <a:lnTo>
                    <a:pt x="233736" y="191245"/>
                  </a:lnTo>
                  <a:lnTo>
                    <a:pt x="249280" y="150925"/>
                  </a:lnTo>
                  <a:lnTo>
                    <a:pt x="251019" y="139906"/>
                  </a:lnTo>
                  <a:lnTo>
                    <a:pt x="251830" y="128762"/>
                  </a:lnTo>
                  <a:close/>
                </a:path>
                <a:path w="252095" h="261619">
                  <a:moveTo>
                    <a:pt x="222819" y="128308"/>
                  </a:moveTo>
                  <a:lnTo>
                    <a:pt x="212938" y="169349"/>
                  </a:lnTo>
                  <a:lnTo>
                    <a:pt x="199802" y="188784"/>
                  </a:lnTo>
                  <a:lnTo>
                    <a:pt x="191720" y="199003"/>
                  </a:lnTo>
                  <a:lnTo>
                    <a:pt x="184254" y="209668"/>
                  </a:lnTo>
                  <a:lnTo>
                    <a:pt x="177423" y="220751"/>
                  </a:lnTo>
                  <a:lnTo>
                    <a:pt x="171244" y="232225"/>
                  </a:lnTo>
                  <a:lnTo>
                    <a:pt x="80585" y="232225"/>
                  </a:lnTo>
                  <a:lnTo>
                    <a:pt x="60303" y="198895"/>
                  </a:lnTo>
                  <a:lnTo>
                    <a:pt x="47328" y="182542"/>
                  </a:lnTo>
                  <a:lnTo>
                    <a:pt x="42941" y="176051"/>
                  </a:lnTo>
                  <a:lnTo>
                    <a:pt x="29697" y="136817"/>
                  </a:lnTo>
                  <a:lnTo>
                    <a:pt x="29010" y="124528"/>
                  </a:lnTo>
                  <a:lnTo>
                    <a:pt x="37071" y="87288"/>
                  </a:lnTo>
                  <a:lnTo>
                    <a:pt x="57892" y="56928"/>
                  </a:lnTo>
                  <a:lnTo>
                    <a:pt x="88460" y="36430"/>
                  </a:lnTo>
                  <a:lnTo>
                    <a:pt x="125763" y="28776"/>
                  </a:lnTo>
                  <a:lnTo>
                    <a:pt x="163068" y="36430"/>
                  </a:lnTo>
                  <a:lnTo>
                    <a:pt x="193636" y="56928"/>
                  </a:lnTo>
                  <a:lnTo>
                    <a:pt x="214456" y="87288"/>
                  </a:lnTo>
                  <a:lnTo>
                    <a:pt x="222516" y="124528"/>
                  </a:lnTo>
                  <a:lnTo>
                    <a:pt x="222819" y="128308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464167" y="2000381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20" h="55880">
                  <a:moveTo>
                    <a:pt x="15638" y="0"/>
                  </a:moveTo>
                  <a:lnTo>
                    <a:pt x="4511" y="0"/>
                  </a:lnTo>
                  <a:lnTo>
                    <a:pt x="0" y="4493"/>
                  </a:lnTo>
                  <a:lnTo>
                    <a:pt x="0" y="50904"/>
                  </a:lnTo>
                  <a:lnTo>
                    <a:pt x="4512" y="55418"/>
                  </a:lnTo>
                  <a:lnTo>
                    <a:pt x="10073" y="55418"/>
                  </a:lnTo>
                  <a:lnTo>
                    <a:pt x="15638" y="55418"/>
                  </a:lnTo>
                  <a:lnTo>
                    <a:pt x="20146" y="50904"/>
                  </a:lnTo>
                  <a:lnTo>
                    <a:pt x="20146" y="4493"/>
                  </a:lnTo>
                  <a:lnTo>
                    <a:pt x="1563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464167" y="2000381"/>
              <a:ext cx="20320" cy="55880"/>
            </a:xfrm>
            <a:custGeom>
              <a:avLst/>
              <a:gdLst/>
              <a:ahLst/>
              <a:cxnLst/>
              <a:rect l="l" t="t" r="r" b="b"/>
              <a:pathLst>
                <a:path w="20320" h="55880">
                  <a:moveTo>
                    <a:pt x="10073" y="55418"/>
                  </a:moveTo>
                  <a:lnTo>
                    <a:pt x="15638" y="55418"/>
                  </a:lnTo>
                  <a:lnTo>
                    <a:pt x="20146" y="50904"/>
                  </a:lnTo>
                  <a:lnTo>
                    <a:pt x="20146" y="45356"/>
                  </a:lnTo>
                  <a:lnTo>
                    <a:pt x="20146" y="10079"/>
                  </a:lnTo>
                  <a:lnTo>
                    <a:pt x="20146" y="4493"/>
                  </a:lnTo>
                  <a:lnTo>
                    <a:pt x="15638" y="0"/>
                  </a:lnTo>
                  <a:lnTo>
                    <a:pt x="10073" y="0"/>
                  </a:lnTo>
                  <a:lnTo>
                    <a:pt x="4511" y="0"/>
                  </a:lnTo>
                  <a:lnTo>
                    <a:pt x="0" y="4493"/>
                  </a:lnTo>
                  <a:lnTo>
                    <a:pt x="0" y="10079"/>
                  </a:lnTo>
                  <a:lnTo>
                    <a:pt x="0" y="45356"/>
                  </a:lnTo>
                  <a:lnTo>
                    <a:pt x="0" y="50904"/>
                  </a:lnTo>
                  <a:lnTo>
                    <a:pt x="4512" y="55418"/>
                  </a:lnTo>
                  <a:lnTo>
                    <a:pt x="10073" y="55418"/>
                  </a:lnTo>
                  <a:close/>
                </a:path>
              </a:pathLst>
            </a:custGeom>
            <a:ln w="12641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326294" y="205711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13573" y="0"/>
                  </a:moveTo>
                  <a:lnTo>
                    <a:pt x="7202" y="323"/>
                  </a:lnTo>
                  <a:lnTo>
                    <a:pt x="0" y="8302"/>
                  </a:lnTo>
                  <a:lnTo>
                    <a:pt x="12" y="14157"/>
                  </a:lnTo>
                  <a:lnTo>
                    <a:pt x="3496" y="17991"/>
                  </a:lnTo>
                  <a:lnTo>
                    <a:pt x="28427" y="42987"/>
                  </a:lnTo>
                  <a:lnTo>
                    <a:pt x="32356" y="46893"/>
                  </a:lnTo>
                  <a:lnTo>
                    <a:pt x="38702" y="46893"/>
                  </a:lnTo>
                  <a:lnTo>
                    <a:pt x="46538" y="39057"/>
                  </a:lnTo>
                  <a:lnTo>
                    <a:pt x="46538" y="32707"/>
                  </a:lnTo>
                  <a:lnTo>
                    <a:pt x="17699" y="3729"/>
                  </a:lnTo>
                  <a:lnTo>
                    <a:pt x="1357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326294" y="2057110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8427" y="42987"/>
                  </a:moveTo>
                  <a:lnTo>
                    <a:pt x="32356" y="46893"/>
                  </a:lnTo>
                  <a:lnTo>
                    <a:pt x="38702" y="46893"/>
                  </a:lnTo>
                  <a:lnTo>
                    <a:pt x="42630" y="42987"/>
                  </a:lnTo>
                  <a:lnTo>
                    <a:pt x="46538" y="39057"/>
                  </a:lnTo>
                  <a:lnTo>
                    <a:pt x="46538" y="32707"/>
                  </a:lnTo>
                  <a:lnTo>
                    <a:pt x="42630" y="28776"/>
                  </a:lnTo>
                  <a:lnTo>
                    <a:pt x="17699" y="3729"/>
                  </a:lnTo>
                  <a:lnTo>
                    <a:pt x="13573" y="0"/>
                  </a:lnTo>
                  <a:lnTo>
                    <a:pt x="7202" y="323"/>
                  </a:lnTo>
                  <a:lnTo>
                    <a:pt x="3475" y="4455"/>
                  </a:lnTo>
                  <a:lnTo>
                    <a:pt x="0" y="8302"/>
                  </a:lnTo>
                  <a:lnTo>
                    <a:pt x="12" y="14157"/>
                  </a:lnTo>
                  <a:lnTo>
                    <a:pt x="3496" y="17991"/>
                  </a:lnTo>
                  <a:lnTo>
                    <a:pt x="28427" y="42987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575551" y="2060185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37417" y="0"/>
                  </a:moveTo>
                  <a:lnTo>
                    <a:pt x="32607" y="46"/>
                  </a:lnTo>
                  <a:lnTo>
                    <a:pt x="29086" y="2670"/>
                  </a:lnTo>
                  <a:lnTo>
                    <a:pt x="0" y="31799"/>
                  </a:lnTo>
                  <a:lnTo>
                    <a:pt x="0" y="38149"/>
                  </a:lnTo>
                  <a:lnTo>
                    <a:pt x="3903" y="42080"/>
                  </a:lnTo>
                  <a:lnTo>
                    <a:pt x="5888" y="43945"/>
                  </a:lnTo>
                  <a:lnTo>
                    <a:pt x="8541" y="44923"/>
                  </a:lnTo>
                  <a:lnTo>
                    <a:pt x="11256" y="44802"/>
                  </a:lnTo>
                  <a:lnTo>
                    <a:pt x="13943" y="44802"/>
                  </a:lnTo>
                  <a:lnTo>
                    <a:pt x="16515" y="43731"/>
                  </a:lnTo>
                  <a:lnTo>
                    <a:pt x="43289" y="16630"/>
                  </a:lnTo>
                  <a:lnTo>
                    <a:pt x="46533" y="12107"/>
                  </a:lnTo>
                  <a:lnTo>
                    <a:pt x="45505" y="5812"/>
                  </a:lnTo>
                  <a:lnTo>
                    <a:pt x="37417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575551" y="2060185"/>
              <a:ext cx="46990" cy="45085"/>
            </a:xfrm>
            <a:custGeom>
              <a:avLst/>
              <a:gdLst/>
              <a:ahLst/>
              <a:cxnLst/>
              <a:rect l="l" t="t" r="r" b="b"/>
              <a:pathLst>
                <a:path w="46990" h="45085">
                  <a:moveTo>
                    <a:pt x="11256" y="44802"/>
                  </a:moveTo>
                  <a:lnTo>
                    <a:pt x="43289" y="16630"/>
                  </a:lnTo>
                  <a:lnTo>
                    <a:pt x="46533" y="12107"/>
                  </a:lnTo>
                  <a:lnTo>
                    <a:pt x="45505" y="5812"/>
                  </a:lnTo>
                  <a:lnTo>
                    <a:pt x="40985" y="2561"/>
                  </a:lnTo>
                  <a:lnTo>
                    <a:pt x="37417" y="0"/>
                  </a:lnTo>
                  <a:lnTo>
                    <a:pt x="32607" y="46"/>
                  </a:lnTo>
                  <a:lnTo>
                    <a:pt x="29086" y="2670"/>
                  </a:lnTo>
                  <a:lnTo>
                    <a:pt x="3903" y="27869"/>
                  </a:lnTo>
                  <a:lnTo>
                    <a:pt x="0" y="31799"/>
                  </a:lnTo>
                  <a:lnTo>
                    <a:pt x="0" y="38149"/>
                  </a:lnTo>
                  <a:lnTo>
                    <a:pt x="3903" y="42080"/>
                  </a:lnTo>
                  <a:lnTo>
                    <a:pt x="5888" y="43945"/>
                  </a:lnTo>
                  <a:lnTo>
                    <a:pt x="8541" y="44923"/>
                  </a:lnTo>
                  <a:lnTo>
                    <a:pt x="11256" y="44802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272475" y="2189350"/>
              <a:ext cx="55880" cy="20320"/>
            </a:xfrm>
            <a:custGeom>
              <a:avLst/>
              <a:gdLst/>
              <a:ahLst/>
              <a:cxnLst/>
              <a:rect l="l" t="t" r="r" b="b"/>
              <a:pathLst>
                <a:path w="55879" h="20319">
                  <a:moveTo>
                    <a:pt x="50893" y="0"/>
                  </a:moveTo>
                  <a:lnTo>
                    <a:pt x="45328" y="0"/>
                  </a:lnTo>
                  <a:lnTo>
                    <a:pt x="4510" y="0"/>
                  </a:lnTo>
                  <a:lnTo>
                    <a:pt x="0" y="4510"/>
                  </a:lnTo>
                  <a:lnTo>
                    <a:pt x="0" y="15643"/>
                  </a:lnTo>
                  <a:lnTo>
                    <a:pt x="4510" y="20158"/>
                  </a:lnTo>
                  <a:lnTo>
                    <a:pt x="50893" y="20158"/>
                  </a:lnTo>
                  <a:lnTo>
                    <a:pt x="55401" y="15643"/>
                  </a:lnTo>
                  <a:lnTo>
                    <a:pt x="55401" y="4510"/>
                  </a:lnTo>
                  <a:lnTo>
                    <a:pt x="5089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272475" y="2189350"/>
              <a:ext cx="55880" cy="20320"/>
            </a:xfrm>
            <a:custGeom>
              <a:avLst/>
              <a:gdLst/>
              <a:ahLst/>
              <a:cxnLst/>
              <a:rect l="l" t="t" r="r" b="b"/>
              <a:pathLst>
                <a:path w="55879" h="20319">
                  <a:moveTo>
                    <a:pt x="45328" y="0"/>
                  </a:moveTo>
                  <a:lnTo>
                    <a:pt x="10071" y="0"/>
                  </a:lnTo>
                  <a:lnTo>
                    <a:pt x="4510" y="0"/>
                  </a:lnTo>
                  <a:lnTo>
                    <a:pt x="0" y="4510"/>
                  </a:lnTo>
                  <a:lnTo>
                    <a:pt x="45328" y="20158"/>
                  </a:lnTo>
                  <a:lnTo>
                    <a:pt x="50893" y="20158"/>
                  </a:lnTo>
                  <a:lnTo>
                    <a:pt x="55401" y="15643"/>
                  </a:lnTo>
                  <a:lnTo>
                    <a:pt x="55401" y="10079"/>
                  </a:lnTo>
                  <a:lnTo>
                    <a:pt x="55401" y="4510"/>
                  </a:lnTo>
                  <a:lnTo>
                    <a:pt x="50893" y="0"/>
                  </a:lnTo>
                  <a:lnTo>
                    <a:pt x="45328" y="0"/>
                  </a:lnTo>
                  <a:close/>
                </a:path>
              </a:pathLst>
            </a:custGeom>
            <a:ln w="1264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325073" y="229517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38983" y="0"/>
                  </a:moveTo>
                  <a:lnTo>
                    <a:pt x="33421" y="0"/>
                  </a:lnTo>
                  <a:lnTo>
                    <a:pt x="29648" y="3233"/>
                  </a:lnTo>
                  <a:lnTo>
                    <a:pt x="4717" y="28431"/>
                  </a:lnTo>
                  <a:lnTo>
                    <a:pt x="491" y="32051"/>
                  </a:lnTo>
                  <a:lnTo>
                    <a:pt x="0" y="38414"/>
                  </a:lnTo>
                  <a:lnTo>
                    <a:pt x="7240" y="46872"/>
                  </a:lnTo>
                  <a:lnTo>
                    <a:pt x="13598" y="47363"/>
                  </a:lnTo>
                  <a:lnTo>
                    <a:pt x="18585" y="43038"/>
                  </a:lnTo>
                  <a:lnTo>
                    <a:pt x="43851" y="17445"/>
                  </a:lnTo>
                  <a:lnTo>
                    <a:pt x="47469" y="13216"/>
                  </a:lnTo>
                  <a:lnTo>
                    <a:pt x="46978" y="6853"/>
                  </a:lnTo>
                  <a:lnTo>
                    <a:pt x="3898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325073" y="229517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9648" y="3233"/>
                  </a:moveTo>
                  <a:lnTo>
                    <a:pt x="4717" y="28431"/>
                  </a:lnTo>
                  <a:lnTo>
                    <a:pt x="491" y="32051"/>
                  </a:lnTo>
                  <a:lnTo>
                    <a:pt x="0" y="38414"/>
                  </a:lnTo>
                  <a:lnTo>
                    <a:pt x="3617" y="42643"/>
                  </a:lnTo>
                  <a:lnTo>
                    <a:pt x="7240" y="46872"/>
                  </a:lnTo>
                  <a:lnTo>
                    <a:pt x="13598" y="47363"/>
                  </a:lnTo>
                  <a:lnTo>
                    <a:pt x="17821" y="43743"/>
                  </a:lnTo>
                  <a:lnTo>
                    <a:pt x="18215" y="43403"/>
                  </a:lnTo>
                  <a:lnTo>
                    <a:pt x="18585" y="43038"/>
                  </a:lnTo>
                  <a:lnTo>
                    <a:pt x="18920" y="42643"/>
                  </a:lnTo>
                  <a:lnTo>
                    <a:pt x="43851" y="17445"/>
                  </a:lnTo>
                  <a:lnTo>
                    <a:pt x="47469" y="13216"/>
                  </a:lnTo>
                  <a:lnTo>
                    <a:pt x="46978" y="6853"/>
                  </a:lnTo>
                  <a:lnTo>
                    <a:pt x="42752" y="3233"/>
                  </a:lnTo>
                  <a:lnTo>
                    <a:pt x="38983" y="0"/>
                  </a:lnTo>
                  <a:lnTo>
                    <a:pt x="33421" y="0"/>
                  </a:lnTo>
                  <a:lnTo>
                    <a:pt x="29648" y="3233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575279" y="2292036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8583" y="0"/>
                  </a:moveTo>
                  <a:lnTo>
                    <a:pt x="327" y="7458"/>
                  </a:lnTo>
                  <a:lnTo>
                    <a:pt x="0" y="13833"/>
                  </a:lnTo>
                  <a:lnTo>
                    <a:pt x="4428" y="18667"/>
                  </a:lnTo>
                  <a:lnTo>
                    <a:pt x="29611" y="43865"/>
                  </a:lnTo>
                  <a:lnTo>
                    <a:pt x="33174" y="48140"/>
                  </a:lnTo>
                  <a:lnTo>
                    <a:pt x="39524" y="48720"/>
                  </a:lnTo>
                  <a:lnTo>
                    <a:pt x="48074" y="41593"/>
                  </a:lnTo>
                  <a:lnTo>
                    <a:pt x="48653" y="35239"/>
                  </a:lnTo>
                  <a:lnTo>
                    <a:pt x="44607" y="30384"/>
                  </a:lnTo>
                  <a:lnTo>
                    <a:pt x="43461" y="29401"/>
                  </a:lnTo>
                  <a:lnTo>
                    <a:pt x="18681" y="4455"/>
                  </a:lnTo>
                  <a:lnTo>
                    <a:pt x="14954" y="32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575279" y="2292036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18681" y="4455"/>
                  </a:moveTo>
                  <a:lnTo>
                    <a:pt x="14954" y="323"/>
                  </a:lnTo>
                  <a:lnTo>
                    <a:pt x="8583" y="0"/>
                  </a:lnTo>
                  <a:lnTo>
                    <a:pt x="4457" y="3729"/>
                  </a:lnTo>
                  <a:lnTo>
                    <a:pt x="327" y="7458"/>
                  </a:lnTo>
                  <a:lnTo>
                    <a:pt x="0" y="13833"/>
                  </a:lnTo>
                  <a:lnTo>
                    <a:pt x="3731" y="17966"/>
                  </a:lnTo>
                  <a:lnTo>
                    <a:pt x="3949" y="18209"/>
                  </a:lnTo>
                  <a:lnTo>
                    <a:pt x="4184" y="18444"/>
                  </a:lnTo>
                  <a:lnTo>
                    <a:pt x="4428" y="18667"/>
                  </a:lnTo>
                  <a:lnTo>
                    <a:pt x="29611" y="43865"/>
                  </a:lnTo>
                  <a:lnTo>
                    <a:pt x="33174" y="48140"/>
                  </a:lnTo>
                  <a:lnTo>
                    <a:pt x="39524" y="48720"/>
                  </a:lnTo>
                  <a:lnTo>
                    <a:pt x="43797" y="45159"/>
                  </a:lnTo>
                  <a:lnTo>
                    <a:pt x="48074" y="41593"/>
                  </a:lnTo>
                  <a:lnTo>
                    <a:pt x="48653" y="35239"/>
                  </a:lnTo>
                  <a:lnTo>
                    <a:pt x="45090" y="30964"/>
                  </a:lnTo>
                  <a:lnTo>
                    <a:pt x="44607" y="30384"/>
                  </a:lnTo>
                  <a:lnTo>
                    <a:pt x="44061" y="29859"/>
                  </a:lnTo>
                  <a:lnTo>
                    <a:pt x="43461" y="29401"/>
                  </a:lnTo>
                  <a:lnTo>
                    <a:pt x="18681" y="4455"/>
                  </a:lnTo>
                  <a:close/>
                </a:path>
              </a:pathLst>
            </a:custGeom>
            <a:ln w="1264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618740" y="2188997"/>
              <a:ext cx="55880" cy="20320"/>
            </a:xfrm>
            <a:custGeom>
              <a:avLst/>
              <a:gdLst/>
              <a:ahLst/>
              <a:cxnLst/>
              <a:rect l="l" t="t" r="r" b="b"/>
              <a:pathLst>
                <a:path w="55879" h="20319">
                  <a:moveTo>
                    <a:pt x="50911" y="0"/>
                  </a:moveTo>
                  <a:lnTo>
                    <a:pt x="45329" y="0"/>
                  </a:lnTo>
                  <a:lnTo>
                    <a:pt x="4511" y="0"/>
                  </a:lnTo>
                  <a:lnTo>
                    <a:pt x="0" y="4510"/>
                  </a:lnTo>
                  <a:lnTo>
                    <a:pt x="0" y="15643"/>
                  </a:lnTo>
                  <a:lnTo>
                    <a:pt x="4511" y="20158"/>
                  </a:lnTo>
                  <a:lnTo>
                    <a:pt x="50911" y="20158"/>
                  </a:lnTo>
                  <a:lnTo>
                    <a:pt x="55402" y="15643"/>
                  </a:lnTo>
                  <a:lnTo>
                    <a:pt x="55402" y="4510"/>
                  </a:lnTo>
                  <a:lnTo>
                    <a:pt x="5091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618740" y="2188997"/>
              <a:ext cx="55880" cy="20320"/>
            </a:xfrm>
            <a:custGeom>
              <a:avLst/>
              <a:gdLst/>
              <a:ahLst/>
              <a:cxnLst/>
              <a:rect l="l" t="t" r="r" b="b"/>
              <a:pathLst>
                <a:path w="55879" h="20319">
                  <a:moveTo>
                    <a:pt x="45329" y="0"/>
                  </a:moveTo>
                  <a:lnTo>
                    <a:pt x="10073" y="0"/>
                  </a:lnTo>
                  <a:lnTo>
                    <a:pt x="4511" y="0"/>
                  </a:lnTo>
                  <a:lnTo>
                    <a:pt x="0" y="4510"/>
                  </a:lnTo>
                  <a:lnTo>
                    <a:pt x="0" y="10079"/>
                  </a:lnTo>
                  <a:lnTo>
                    <a:pt x="0" y="15643"/>
                  </a:lnTo>
                  <a:lnTo>
                    <a:pt x="4511" y="20158"/>
                  </a:lnTo>
                  <a:lnTo>
                    <a:pt x="10073" y="20158"/>
                  </a:lnTo>
                  <a:lnTo>
                    <a:pt x="45329" y="20158"/>
                  </a:lnTo>
                  <a:lnTo>
                    <a:pt x="50911" y="20158"/>
                  </a:lnTo>
                  <a:lnTo>
                    <a:pt x="55402" y="15643"/>
                  </a:lnTo>
                  <a:lnTo>
                    <a:pt x="55402" y="10079"/>
                  </a:lnTo>
                  <a:lnTo>
                    <a:pt x="55402" y="4510"/>
                  </a:lnTo>
                  <a:lnTo>
                    <a:pt x="50911" y="0"/>
                  </a:lnTo>
                  <a:lnTo>
                    <a:pt x="45329" y="0"/>
                  </a:lnTo>
                  <a:close/>
                </a:path>
              </a:pathLst>
            </a:custGeom>
            <a:ln w="1264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371978" y="2401031"/>
              <a:ext cx="344170" cy="31115"/>
            </a:xfrm>
            <a:custGeom>
              <a:avLst/>
              <a:gdLst/>
              <a:ahLst/>
              <a:cxnLst/>
              <a:rect l="l" t="t" r="r" b="b"/>
              <a:pathLst>
                <a:path w="344170" h="31114">
                  <a:moveTo>
                    <a:pt x="0" y="30489"/>
                  </a:moveTo>
                  <a:lnTo>
                    <a:pt x="343557" y="30489"/>
                  </a:lnTo>
                  <a:lnTo>
                    <a:pt x="343557" y="0"/>
                  </a:lnTo>
                  <a:lnTo>
                    <a:pt x="0" y="0"/>
                  </a:lnTo>
                  <a:lnTo>
                    <a:pt x="0" y="3048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371978" y="2087565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69">
                  <a:moveTo>
                    <a:pt x="30313" y="0"/>
                  </a:moveTo>
                  <a:lnTo>
                    <a:pt x="0" y="0"/>
                  </a:lnTo>
                  <a:lnTo>
                    <a:pt x="0" y="343763"/>
                  </a:lnTo>
                  <a:lnTo>
                    <a:pt x="343557" y="343763"/>
                  </a:lnTo>
                  <a:lnTo>
                    <a:pt x="343557" y="313431"/>
                  </a:lnTo>
                  <a:lnTo>
                    <a:pt x="30313" y="313431"/>
                  </a:lnTo>
                  <a:lnTo>
                    <a:pt x="30313" y="0"/>
                  </a:lnTo>
                  <a:close/>
                </a:path>
              </a:pathLst>
            </a:custGeom>
            <a:ln w="12684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421997" y="2173506"/>
              <a:ext cx="294005" cy="172720"/>
            </a:xfrm>
            <a:custGeom>
              <a:avLst/>
              <a:gdLst/>
              <a:ahLst/>
              <a:cxnLst/>
              <a:rect l="l" t="t" r="r" b="b"/>
              <a:pathLst>
                <a:path w="294004" h="172719">
                  <a:moveTo>
                    <a:pt x="293539" y="0"/>
                  </a:moveTo>
                  <a:lnTo>
                    <a:pt x="212702" y="0"/>
                  </a:lnTo>
                  <a:lnTo>
                    <a:pt x="242511" y="29826"/>
                  </a:lnTo>
                  <a:lnTo>
                    <a:pt x="202598" y="69763"/>
                  </a:lnTo>
                  <a:lnTo>
                    <a:pt x="172284" y="39431"/>
                  </a:lnTo>
                  <a:lnTo>
                    <a:pt x="121760" y="89985"/>
                  </a:lnTo>
                  <a:lnTo>
                    <a:pt x="91447" y="59653"/>
                  </a:lnTo>
                  <a:lnTo>
                    <a:pt x="0" y="151154"/>
                  </a:lnTo>
                  <a:lnTo>
                    <a:pt x="21219" y="172387"/>
                  </a:lnTo>
                  <a:lnTo>
                    <a:pt x="91447" y="102117"/>
                  </a:lnTo>
                  <a:lnTo>
                    <a:pt x="121760" y="132450"/>
                  </a:lnTo>
                  <a:lnTo>
                    <a:pt x="172284" y="81896"/>
                  </a:lnTo>
                  <a:lnTo>
                    <a:pt x="202598" y="112228"/>
                  </a:lnTo>
                  <a:lnTo>
                    <a:pt x="263731" y="51059"/>
                  </a:lnTo>
                  <a:lnTo>
                    <a:pt x="293539" y="80885"/>
                  </a:lnTo>
                  <a:lnTo>
                    <a:pt x="293539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421997" y="2173506"/>
              <a:ext cx="294005" cy="172720"/>
            </a:xfrm>
            <a:custGeom>
              <a:avLst/>
              <a:gdLst/>
              <a:ahLst/>
              <a:cxnLst/>
              <a:rect l="l" t="t" r="r" b="b"/>
              <a:pathLst>
                <a:path w="294004" h="172719">
                  <a:moveTo>
                    <a:pt x="212702" y="0"/>
                  </a:moveTo>
                  <a:lnTo>
                    <a:pt x="242511" y="29826"/>
                  </a:lnTo>
                  <a:lnTo>
                    <a:pt x="202598" y="69763"/>
                  </a:lnTo>
                  <a:lnTo>
                    <a:pt x="172284" y="39431"/>
                  </a:lnTo>
                  <a:lnTo>
                    <a:pt x="121760" y="89985"/>
                  </a:lnTo>
                  <a:lnTo>
                    <a:pt x="91447" y="59653"/>
                  </a:lnTo>
                  <a:lnTo>
                    <a:pt x="0" y="151154"/>
                  </a:lnTo>
                  <a:lnTo>
                    <a:pt x="21219" y="172387"/>
                  </a:lnTo>
                  <a:lnTo>
                    <a:pt x="91447" y="102117"/>
                  </a:lnTo>
                  <a:lnTo>
                    <a:pt x="121760" y="132450"/>
                  </a:lnTo>
                  <a:lnTo>
                    <a:pt x="172284" y="81896"/>
                  </a:lnTo>
                  <a:lnTo>
                    <a:pt x="202598" y="112228"/>
                  </a:lnTo>
                  <a:lnTo>
                    <a:pt x="263731" y="51059"/>
                  </a:lnTo>
                  <a:lnTo>
                    <a:pt x="293539" y="80885"/>
                  </a:lnTo>
                  <a:lnTo>
                    <a:pt x="293539" y="0"/>
                  </a:lnTo>
                  <a:lnTo>
                    <a:pt x="212702" y="0"/>
                  </a:lnTo>
                  <a:close/>
                </a:path>
              </a:pathLst>
            </a:custGeom>
            <a:ln w="1268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3432" y="571627"/>
            <a:ext cx="6652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7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7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Key</a:t>
            </a:r>
            <a:r>
              <a:rPr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Pain</a:t>
            </a:r>
            <a:r>
              <a:rPr spc="-8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Areas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74522" y="1583182"/>
            <a:ext cx="4777105" cy="759460"/>
            <a:chOff x="874522" y="1583182"/>
            <a:chExt cx="4777105" cy="759460"/>
          </a:xfrm>
        </p:grpSpPr>
        <p:sp>
          <p:nvSpPr>
            <p:cNvPr id="4" name="object 4"/>
            <p:cNvSpPr/>
            <p:nvPr/>
          </p:nvSpPr>
          <p:spPr>
            <a:xfrm>
              <a:off x="880872" y="1589532"/>
              <a:ext cx="3850004" cy="745490"/>
            </a:xfrm>
            <a:custGeom>
              <a:avLst/>
              <a:gdLst/>
              <a:ahLst/>
              <a:cxnLst/>
              <a:rect l="l" t="t" r="r" b="b"/>
              <a:pathLst>
                <a:path w="3850004" h="745489">
                  <a:moveTo>
                    <a:pt x="3477005" y="0"/>
                  </a:moveTo>
                  <a:lnTo>
                    <a:pt x="0" y="0"/>
                  </a:lnTo>
                  <a:lnTo>
                    <a:pt x="0" y="745235"/>
                  </a:lnTo>
                  <a:lnTo>
                    <a:pt x="3477005" y="745235"/>
                  </a:lnTo>
                  <a:lnTo>
                    <a:pt x="3849624" y="372617"/>
                  </a:lnTo>
                  <a:lnTo>
                    <a:pt x="3477005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0872" y="1589532"/>
              <a:ext cx="3850004" cy="745490"/>
            </a:xfrm>
            <a:custGeom>
              <a:avLst/>
              <a:gdLst/>
              <a:ahLst/>
              <a:cxnLst/>
              <a:rect l="l" t="t" r="r" b="b"/>
              <a:pathLst>
                <a:path w="3850004" h="745489">
                  <a:moveTo>
                    <a:pt x="0" y="0"/>
                  </a:moveTo>
                  <a:lnTo>
                    <a:pt x="3477005" y="0"/>
                  </a:lnTo>
                  <a:lnTo>
                    <a:pt x="3849624" y="372617"/>
                  </a:lnTo>
                  <a:lnTo>
                    <a:pt x="3477005" y="745235"/>
                  </a:lnTo>
                  <a:lnTo>
                    <a:pt x="0" y="7452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69892" y="1591056"/>
              <a:ext cx="1175385" cy="745490"/>
            </a:xfrm>
            <a:custGeom>
              <a:avLst/>
              <a:gdLst/>
              <a:ahLst/>
              <a:cxnLst/>
              <a:rect l="l" t="t" r="r" b="b"/>
              <a:pathLst>
                <a:path w="1175385" h="745489">
                  <a:moveTo>
                    <a:pt x="802386" y="0"/>
                  </a:moveTo>
                  <a:lnTo>
                    <a:pt x="0" y="0"/>
                  </a:lnTo>
                  <a:lnTo>
                    <a:pt x="372618" y="372618"/>
                  </a:lnTo>
                  <a:lnTo>
                    <a:pt x="0" y="745236"/>
                  </a:lnTo>
                  <a:lnTo>
                    <a:pt x="802386" y="745236"/>
                  </a:lnTo>
                  <a:lnTo>
                    <a:pt x="1175004" y="372618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69892" y="1591056"/>
              <a:ext cx="1175385" cy="745490"/>
            </a:xfrm>
            <a:custGeom>
              <a:avLst/>
              <a:gdLst/>
              <a:ahLst/>
              <a:cxnLst/>
              <a:rect l="l" t="t" r="r" b="b"/>
              <a:pathLst>
                <a:path w="1175385" h="745489">
                  <a:moveTo>
                    <a:pt x="0" y="0"/>
                  </a:moveTo>
                  <a:lnTo>
                    <a:pt x="802386" y="0"/>
                  </a:lnTo>
                  <a:lnTo>
                    <a:pt x="1175004" y="372618"/>
                  </a:lnTo>
                  <a:lnTo>
                    <a:pt x="802386" y="745236"/>
                  </a:lnTo>
                  <a:lnTo>
                    <a:pt x="0" y="745236"/>
                  </a:lnTo>
                  <a:lnTo>
                    <a:pt x="372618" y="37261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74522" y="2503677"/>
            <a:ext cx="4777105" cy="759460"/>
            <a:chOff x="874522" y="2503677"/>
            <a:chExt cx="4777105" cy="759460"/>
          </a:xfrm>
        </p:grpSpPr>
        <p:sp>
          <p:nvSpPr>
            <p:cNvPr id="9" name="object 9"/>
            <p:cNvSpPr/>
            <p:nvPr/>
          </p:nvSpPr>
          <p:spPr>
            <a:xfrm>
              <a:off x="880872" y="2510027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476243" y="0"/>
                  </a:moveTo>
                  <a:lnTo>
                    <a:pt x="0" y="0"/>
                  </a:lnTo>
                  <a:lnTo>
                    <a:pt x="0" y="746760"/>
                  </a:lnTo>
                  <a:lnTo>
                    <a:pt x="3476243" y="746760"/>
                  </a:lnTo>
                  <a:lnTo>
                    <a:pt x="3849624" y="373380"/>
                  </a:lnTo>
                  <a:lnTo>
                    <a:pt x="3476243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0872" y="2510027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0" y="0"/>
                  </a:moveTo>
                  <a:lnTo>
                    <a:pt x="3476243" y="0"/>
                  </a:lnTo>
                  <a:lnTo>
                    <a:pt x="3849624" y="373380"/>
                  </a:lnTo>
                  <a:lnTo>
                    <a:pt x="3476243" y="746760"/>
                  </a:lnTo>
                  <a:lnTo>
                    <a:pt x="0" y="746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9892" y="2510027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801624" y="0"/>
                  </a:moveTo>
                  <a:lnTo>
                    <a:pt x="0" y="0"/>
                  </a:lnTo>
                  <a:lnTo>
                    <a:pt x="373380" y="373380"/>
                  </a:lnTo>
                  <a:lnTo>
                    <a:pt x="0" y="746760"/>
                  </a:lnTo>
                  <a:lnTo>
                    <a:pt x="801624" y="746760"/>
                  </a:lnTo>
                  <a:lnTo>
                    <a:pt x="1175004" y="373380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69892" y="2510027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0" y="0"/>
                  </a:moveTo>
                  <a:lnTo>
                    <a:pt x="801624" y="0"/>
                  </a:lnTo>
                  <a:lnTo>
                    <a:pt x="1175004" y="373380"/>
                  </a:lnTo>
                  <a:lnTo>
                    <a:pt x="801624" y="746760"/>
                  </a:lnTo>
                  <a:lnTo>
                    <a:pt x="0" y="746760"/>
                  </a:lnTo>
                  <a:lnTo>
                    <a:pt x="373380" y="3733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74522" y="3422650"/>
            <a:ext cx="4777105" cy="759460"/>
            <a:chOff x="874522" y="3422650"/>
            <a:chExt cx="4777105" cy="759460"/>
          </a:xfrm>
        </p:grpSpPr>
        <p:sp>
          <p:nvSpPr>
            <p:cNvPr id="14" name="object 14"/>
            <p:cNvSpPr/>
            <p:nvPr/>
          </p:nvSpPr>
          <p:spPr>
            <a:xfrm>
              <a:off x="880872" y="3429000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476243" y="0"/>
                  </a:moveTo>
                  <a:lnTo>
                    <a:pt x="0" y="0"/>
                  </a:lnTo>
                  <a:lnTo>
                    <a:pt x="0" y="746760"/>
                  </a:lnTo>
                  <a:lnTo>
                    <a:pt x="3476243" y="746760"/>
                  </a:lnTo>
                  <a:lnTo>
                    <a:pt x="3849624" y="373380"/>
                  </a:lnTo>
                  <a:lnTo>
                    <a:pt x="3476243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0872" y="3429000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0" y="0"/>
                  </a:moveTo>
                  <a:lnTo>
                    <a:pt x="3476243" y="0"/>
                  </a:lnTo>
                  <a:lnTo>
                    <a:pt x="3849624" y="373380"/>
                  </a:lnTo>
                  <a:lnTo>
                    <a:pt x="3476243" y="746760"/>
                  </a:lnTo>
                  <a:lnTo>
                    <a:pt x="0" y="746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69892" y="3429000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801624" y="0"/>
                  </a:moveTo>
                  <a:lnTo>
                    <a:pt x="0" y="0"/>
                  </a:lnTo>
                  <a:lnTo>
                    <a:pt x="373380" y="373380"/>
                  </a:lnTo>
                  <a:lnTo>
                    <a:pt x="0" y="746760"/>
                  </a:lnTo>
                  <a:lnTo>
                    <a:pt x="801624" y="746760"/>
                  </a:lnTo>
                  <a:lnTo>
                    <a:pt x="1175004" y="373380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69892" y="3429000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0" y="0"/>
                  </a:moveTo>
                  <a:lnTo>
                    <a:pt x="801624" y="0"/>
                  </a:lnTo>
                  <a:lnTo>
                    <a:pt x="1175004" y="373380"/>
                  </a:lnTo>
                  <a:lnTo>
                    <a:pt x="801624" y="746760"/>
                  </a:lnTo>
                  <a:lnTo>
                    <a:pt x="0" y="746760"/>
                  </a:lnTo>
                  <a:lnTo>
                    <a:pt x="373380" y="3733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74522" y="4358385"/>
            <a:ext cx="4777105" cy="759460"/>
            <a:chOff x="874522" y="4358385"/>
            <a:chExt cx="4777105" cy="759460"/>
          </a:xfrm>
        </p:grpSpPr>
        <p:sp>
          <p:nvSpPr>
            <p:cNvPr id="19" name="object 19"/>
            <p:cNvSpPr/>
            <p:nvPr/>
          </p:nvSpPr>
          <p:spPr>
            <a:xfrm>
              <a:off x="880872" y="4364735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476243" y="0"/>
                  </a:moveTo>
                  <a:lnTo>
                    <a:pt x="0" y="0"/>
                  </a:lnTo>
                  <a:lnTo>
                    <a:pt x="0" y="746759"/>
                  </a:lnTo>
                  <a:lnTo>
                    <a:pt x="3476243" y="746759"/>
                  </a:lnTo>
                  <a:lnTo>
                    <a:pt x="3849624" y="373380"/>
                  </a:lnTo>
                  <a:lnTo>
                    <a:pt x="3476243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0872" y="4364735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0" y="0"/>
                  </a:moveTo>
                  <a:lnTo>
                    <a:pt x="3476243" y="0"/>
                  </a:lnTo>
                  <a:lnTo>
                    <a:pt x="3849624" y="373380"/>
                  </a:lnTo>
                  <a:lnTo>
                    <a:pt x="3476243" y="746759"/>
                  </a:lnTo>
                  <a:lnTo>
                    <a:pt x="0" y="74675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69892" y="4364735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801624" y="0"/>
                  </a:moveTo>
                  <a:lnTo>
                    <a:pt x="0" y="0"/>
                  </a:lnTo>
                  <a:lnTo>
                    <a:pt x="373380" y="373380"/>
                  </a:lnTo>
                  <a:lnTo>
                    <a:pt x="0" y="746759"/>
                  </a:lnTo>
                  <a:lnTo>
                    <a:pt x="801624" y="746759"/>
                  </a:lnTo>
                  <a:lnTo>
                    <a:pt x="1175004" y="373380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69892" y="4364735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0" y="0"/>
                  </a:moveTo>
                  <a:lnTo>
                    <a:pt x="801624" y="0"/>
                  </a:lnTo>
                  <a:lnTo>
                    <a:pt x="1175004" y="373380"/>
                  </a:lnTo>
                  <a:lnTo>
                    <a:pt x="801624" y="746759"/>
                  </a:lnTo>
                  <a:lnTo>
                    <a:pt x="0" y="746759"/>
                  </a:lnTo>
                  <a:lnTo>
                    <a:pt x="373380" y="3733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33347" y="1687195"/>
            <a:ext cx="3344545" cy="326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8810" marR="63119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Understanding</a:t>
            </a:r>
            <a:r>
              <a:rPr sz="1800" spc="-25" dirty="0">
                <a:latin typeface="Lucida Sans"/>
                <a:cs typeface="Lucida Sans"/>
              </a:rPr>
              <a:t> the </a:t>
            </a:r>
            <a:r>
              <a:rPr sz="1800" spc="-10" dirty="0">
                <a:latin typeface="Lucida Sans"/>
                <a:cs typeface="Lucida Sans"/>
              </a:rPr>
              <a:t>business</a:t>
            </a:r>
            <a:r>
              <a:rPr sz="1800" spc="-8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factors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Lucida Sans"/>
              <a:cs typeface="Lucida Sans"/>
            </a:endParaRPr>
          </a:p>
          <a:p>
            <a:pPr marL="12700" marR="5080" indent="-1270" algn="ctr">
              <a:lnSpc>
                <a:spcPct val="100000"/>
              </a:lnSpc>
            </a:pPr>
            <a:r>
              <a:rPr sz="1800" spc="-20" dirty="0">
                <a:latin typeface="Lucida Sans"/>
                <a:cs typeface="Lucida Sans"/>
              </a:rPr>
              <a:t>Documentation</a:t>
            </a:r>
            <a:r>
              <a:rPr sz="1800" spc="-35" dirty="0">
                <a:latin typeface="Lucida Sans"/>
                <a:cs typeface="Lucida Sans"/>
              </a:rPr>
              <a:t> </a:t>
            </a:r>
            <a:r>
              <a:rPr sz="1800" spc="-25" dirty="0">
                <a:latin typeface="Lucida Sans"/>
                <a:cs typeface="Lucida Sans"/>
              </a:rPr>
              <a:t>and </a:t>
            </a:r>
            <a:r>
              <a:rPr sz="1800" spc="-10" dirty="0">
                <a:latin typeface="Lucida Sans"/>
                <a:cs typeface="Lucida Sans"/>
              </a:rPr>
              <a:t>dissemination</a:t>
            </a:r>
            <a:r>
              <a:rPr sz="1800" spc="-7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to</a:t>
            </a:r>
            <a:r>
              <a:rPr sz="1800" spc="-8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stakeholders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Lucida Sans"/>
              <a:cs typeface="Lucida Sans"/>
            </a:endParaRPr>
          </a:p>
          <a:p>
            <a:pPr marL="690245" marR="683260" algn="ctr">
              <a:lnSpc>
                <a:spcPct val="100000"/>
              </a:lnSpc>
            </a:pPr>
            <a:r>
              <a:rPr sz="1800" spc="-20" dirty="0">
                <a:latin typeface="Lucida Sans"/>
                <a:cs typeface="Lucida Sans"/>
              </a:rPr>
              <a:t>Collaboration</a:t>
            </a:r>
            <a:r>
              <a:rPr sz="1800" spc="-65" dirty="0">
                <a:latin typeface="Lucida Sans"/>
                <a:cs typeface="Lucida Sans"/>
              </a:rPr>
              <a:t> </a:t>
            </a:r>
            <a:r>
              <a:rPr sz="1800" spc="-25" dirty="0">
                <a:latin typeface="Lucida Sans"/>
                <a:cs typeface="Lucida Sans"/>
              </a:rPr>
              <a:t>and </a:t>
            </a:r>
            <a:r>
              <a:rPr sz="1800" spc="-10" dirty="0">
                <a:latin typeface="Lucida Sans"/>
                <a:cs typeface="Lucida Sans"/>
              </a:rPr>
              <a:t>Ownership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Lucida Sans"/>
              <a:cs typeface="Lucida Sans"/>
            </a:endParaRPr>
          </a:p>
          <a:p>
            <a:pPr marL="1009015" marR="1002030" algn="ctr">
              <a:lnSpc>
                <a:spcPct val="100000"/>
              </a:lnSpc>
            </a:pPr>
            <a:r>
              <a:rPr sz="1800" spc="-10" dirty="0">
                <a:latin typeface="Lucida Sans"/>
                <a:cs typeface="Lucida Sans"/>
              </a:rPr>
              <a:t>Information Governance</a:t>
            </a:r>
            <a:endParaRPr sz="1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3432" y="571627"/>
            <a:ext cx="6652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7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7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Key</a:t>
            </a:r>
            <a:r>
              <a:rPr spc="-8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Pain</a:t>
            </a:r>
            <a:r>
              <a:rPr spc="-8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Areas</a:t>
            </a:r>
          </a:p>
        </p:txBody>
      </p:sp>
      <p:sp>
        <p:nvSpPr>
          <p:cNvPr id="3" name="object 3"/>
          <p:cNvSpPr/>
          <p:nvPr/>
        </p:nvSpPr>
        <p:spPr>
          <a:xfrm>
            <a:off x="5927597" y="1253489"/>
            <a:ext cx="0" cy="4535170"/>
          </a:xfrm>
          <a:custGeom>
            <a:avLst/>
            <a:gdLst/>
            <a:ahLst/>
            <a:cxnLst/>
            <a:rect l="l" t="t" r="r" b="b"/>
            <a:pathLst>
              <a:path h="4535170">
                <a:moveTo>
                  <a:pt x="0" y="0"/>
                </a:moveTo>
                <a:lnTo>
                  <a:pt x="0" y="4534992"/>
                </a:lnTo>
              </a:path>
            </a:pathLst>
          </a:custGeom>
          <a:ln w="19050">
            <a:solidFill>
              <a:srgbClr val="1338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74522" y="1583182"/>
            <a:ext cx="4777105" cy="759460"/>
            <a:chOff x="874522" y="1583182"/>
            <a:chExt cx="4777105" cy="759460"/>
          </a:xfrm>
        </p:grpSpPr>
        <p:sp>
          <p:nvSpPr>
            <p:cNvPr id="5" name="object 5"/>
            <p:cNvSpPr/>
            <p:nvPr/>
          </p:nvSpPr>
          <p:spPr>
            <a:xfrm>
              <a:off x="880872" y="1589532"/>
              <a:ext cx="3850004" cy="745490"/>
            </a:xfrm>
            <a:custGeom>
              <a:avLst/>
              <a:gdLst/>
              <a:ahLst/>
              <a:cxnLst/>
              <a:rect l="l" t="t" r="r" b="b"/>
              <a:pathLst>
                <a:path w="3850004" h="745489">
                  <a:moveTo>
                    <a:pt x="3477005" y="0"/>
                  </a:moveTo>
                  <a:lnTo>
                    <a:pt x="0" y="0"/>
                  </a:lnTo>
                  <a:lnTo>
                    <a:pt x="0" y="745235"/>
                  </a:lnTo>
                  <a:lnTo>
                    <a:pt x="3477005" y="745235"/>
                  </a:lnTo>
                  <a:lnTo>
                    <a:pt x="3849624" y="372617"/>
                  </a:lnTo>
                  <a:lnTo>
                    <a:pt x="3477005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0872" y="1589532"/>
              <a:ext cx="3850004" cy="745490"/>
            </a:xfrm>
            <a:custGeom>
              <a:avLst/>
              <a:gdLst/>
              <a:ahLst/>
              <a:cxnLst/>
              <a:rect l="l" t="t" r="r" b="b"/>
              <a:pathLst>
                <a:path w="3850004" h="745489">
                  <a:moveTo>
                    <a:pt x="0" y="0"/>
                  </a:moveTo>
                  <a:lnTo>
                    <a:pt x="3477005" y="0"/>
                  </a:lnTo>
                  <a:lnTo>
                    <a:pt x="3849624" y="372617"/>
                  </a:lnTo>
                  <a:lnTo>
                    <a:pt x="3477005" y="745235"/>
                  </a:lnTo>
                  <a:lnTo>
                    <a:pt x="0" y="7452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69892" y="1591056"/>
              <a:ext cx="1175385" cy="745490"/>
            </a:xfrm>
            <a:custGeom>
              <a:avLst/>
              <a:gdLst/>
              <a:ahLst/>
              <a:cxnLst/>
              <a:rect l="l" t="t" r="r" b="b"/>
              <a:pathLst>
                <a:path w="1175385" h="745489">
                  <a:moveTo>
                    <a:pt x="802386" y="0"/>
                  </a:moveTo>
                  <a:lnTo>
                    <a:pt x="0" y="0"/>
                  </a:lnTo>
                  <a:lnTo>
                    <a:pt x="372618" y="372618"/>
                  </a:lnTo>
                  <a:lnTo>
                    <a:pt x="0" y="745236"/>
                  </a:lnTo>
                  <a:lnTo>
                    <a:pt x="802386" y="745236"/>
                  </a:lnTo>
                  <a:lnTo>
                    <a:pt x="1175004" y="372618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69892" y="1591056"/>
              <a:ext cx="1175385" cy="745490"/>
            </a:xfrm>
            <a:custGeom>
              <a:avLst/>
              <a:gdLst/>
              <a:ahLst/>
              <a:cxnLst/>
              <a:rect l="l" t="t" r="r" b="b"/>
              <a:pathLst>
                <a:path w="1175385" h="745489">
                  <a:moveTo>
                    <a:pt x="0" y="0"/>
                  </a:moveTo>
                  <a:lnTo>
                    <a:pt x="802386" y="0"/>
                  </a:lnTo>
                  <a:lnTo>
                    <a:pt x="1175004" y="372618"/>
                  </a:lnTo>
                  <a:lnTo>
                    <a:pt x="802386" y="745236"/>
                  </a:lnTo>
                  <a:lnTo>
                    <a:pt x="0" y="745236"/>
                  </a:lnTo>
                  <a:lnTo>
                    <a:pt x="372618" y="37261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74522" y="2503677"/>
            <a:ext cx="4777105" cy="759460"/>
            <a:chOff x="874522" y="2503677"/>
            <a:chExt cx="4777105" cy="759460"/>
          </a:xfrm>
        </p:grpSpPr>
        <p:sp>
          <p:nvSpPr>
            <p:cNvPr id="10" name="object 10"/>
            <p:cNvSpPr/>
            <p:nvPr/>
          </p:nvSpPr>
          <p:spPr>
            <a:xfrm>
              <a:off x="880872" y="2510027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476243" y="0"/>
                  </a:moveTo>
                  <a:lnTo>
                    <a:pt x="0" y="0"/>
                  </a:lnTo>
                  <a:lnTo>
                    <a:pt x="0" y="746760"/>
                  </a:lnTo>
                  <a:lnTo>
                    <a:pt x="3476243" y="746760"/>
                  </a:lnTo>
                  <a:lnTo>
                    <a:pt x="3849624" y="373380"/>
                  </a:lnTo>
                  <a:lnTo>
                    <a:pt x="3476243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0872" y="2510027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0" y="0"/>
                  </a:moveTo>
                  <a:lnTo>
                    <a:pt x="3476243" y="0"/>
                  </a:lnTo>
                  <a:lnTo>
                    <a:pt x="3849624" y="373380"/>
                  </a:lnTo>
                  <a:lnTo>
                    <a:pt x="3476243" y="746760"/>
                  </a:lnTo>
                  <a:lnTo>
                    <a:pt x="0" y="746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69892" y="2510027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801624" y="0"/>
                  </a:moveTo>
                  <a:lnTo>
                    <a:pt x="0" y="0"/>
                  </a:lnTo>
                  <a:lnTo>
                    <a:pt x="373380" y="373380"/>
                  </a:lnTo>
                  <a:lnTo>
                    <a:pt x="0" y="746760"/>
                  </a:lnTo>
                  <a:lnTo>
                    <a:pt x="801624" y="746760"/>
                  </a:lnTo>
                  <a:lnTo>
                    <a:pt x="1175004" y="373380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69892" y="2510027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0" y="0"/>
                  </a:moveTo>
                  <a:lnTo>
                    <a:pt x="801624" y="0"/>
                  </a:lnTo>
                  <a:lnTo>
                    <a:pt x="1175004" y="373380"/>
                  </a:lnTo>
                  <a:lnTo>
                    <a:pt x="801624" y="746760"/>
                  </a:lnTo>
                  <a:lnTo>
                    <a:pt x="0" y="746760"/>
                  </a:lnTo>
                  <a:lnTo>
                    <a:pt x="373380" y="3733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74522" y="3422650"/>
            <a:ext cx="4777105" cy="759460"/>
            <a:chOff x="874522" y="3422650"/>
            <a:chExt cx="4777105" cy="759460"/>
          </a:xfrm>
        </p:grpSpPr>
        <p:sp>
          <p:nvSpPr>
            <p:cNvPr id="15" name="object 15"/>
            <p:cNvSpPr/>
            <p:nvPr/>
          </p:nvSpPr>
          <p:spPr>
            <a:xfrm>
              <a:off x="880872" y="3429000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476243" y="0"/>
                  </a:moveTo>
                  <a:lnTo>
                    <a:pt x="0" y="0"/>
                  </a:lnTo>
                  <a:lnTo>
                    <a:pt x="0" y="746760"/>
                  </a:lnTo>
                  <a:lnTo>
                    <a:pt x="3476243" y="746760"/>
                  </a:lnTo>
                  <a:lnTo>
                    <a:pt x="3849624" y="373380"/>
                  </a:lnTo>
                  <a:lnTo>
                    <a:pt x="3476243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0872" y="3429000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0" y="0"/>
                  </a:moveTo>
                  <a:lnTo>
                    <a:pt x="3476243" y="0"/>
                  </a:lnTo>
                  <a:lnTo>
                    <a:pt x="3849624" y="373380"/>
                  </a:lnTo>
                  <a:lnTo>
                    <a:pt x="3476243" y="746760"/>
                  </a:lnTo>
                  <a:lnTo>
                    <a:pt x="0" y="746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69892" y="3429000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801624" y="0"/>
                  </a:moveTo>
                  <a:lnTo>
                    <a:pt x="0" y="0"/>
                  </a:lnTo>
                  <a:lnTo>
                    <a:pt x="373380" y="373380"/>
                  </a:lnTo>
                  <a:lnTo>
                    <a:pt x="0" y="746760"/>
                  </a:lnTo>
                  <a:lnTo>
                    <a:pt x="801624" y="746760"/>
                  </a:lnTo>
                  <a:lnTo>
                    <a:pt x="1175004" y="373380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69892" y="3429000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0" y="0"/>
                  </a:moveTo>
                  <a:lnTo>
                    <a:pt x="801624" y="0"/>
                  </a:lnTo>
                  <a:lnTo>
                    <a:pt x="1175004" y="373380"/>
                  </a:lnTo>
                  <a:lnTo>
                    <a:pt x="801624" y="746760"/>
                  </a:lnTo>
                  <a:lnTo>
                    <a:pt x="0" y="746760"/>
                  </a:lnTo>
                  <a:lnTo>
                    <a:pt x="373380" y="3733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74522" y="4358385"/>
            <a:ext cx="4777105" cy="759460"/>
            <a:chOff x="874522" y="4358385"/>
            <a:chExt cx="4777105" cy="759460"/>
          </a:xfrm>
        </p:grpSpPr>
        <p:sp>
          <p:nvSpPr>
            <p:cNvPr id="20" name="object 20"/>
            <p:cNvSpPr/>
            <p:nvPr/>
          </p:nvSpPr>
          <p:spPr>
            <a:xfrm>
              <a:off x="880872" y="4364735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476243" y="0"/>
                  </a:moveTo>
                  <a:lnTo>
                    <a:pt x="0" y="0"/>
                  </a:lnTo>
                  <a:lnTo>
                    <a:pt x="0" y="746759"/>
                  </a:lnTo>
                  <a:lnTo>
                    <a:pt x="3476243" y="746759"/>
                  </a:lnTo>
                  <a:lnTo>
                    <a:pt x="3849624" y="373380"/>
                  </a:lnTo>
                  <a:lnTo>
                    <a:pt x="3476243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0872" y="4364735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0" y="0"/>
                  </a:moveTo>
                  <a:lnTo>
                    <a:pt x="3476243" y="0"/>
                  </a:lnTo>
                  <a:lnTo>
                    <a:pt x="3849624" y="373380"/>
                  </a:lnTo>
                  <a:lnTo>
                    <a:pt x="3476243" y="746759"/>
                  </a:lnTo>
                  <a:lnTo>
                    <a:pt x="0" y="74675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69892" y="4364735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801624" y="0"/>
                  </a:moveTo>
                  <a:lnTo>
                    <a:pt x="0" y="0"/>
                  </a:lnTo>
                  <a:lnTo>
                    <a:pt x="373380" y="373380"/>
                  </a:lnTo>
                  <a:lnTo>
                    <a:pt x="0" y="746759"/>
                  </a:lnTo>
                  <a:lnTo>
                    <a:pt x="801624" y="746759"/>
                  </a:lnTo>
                  <a:lnTo>
                    <a:pt x="1175004" y="373380"/>
                  </a:lnTo>
                  <a:lnTo>
                    <a:pt x="801624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9892" y="4364735"/>
              <a:ext cx="1175385" cy="746760"/>
            </a:xfrm>
            <a:custGeom>
              <a:avLst/>
              <a:gdLst/>
              <a:ahLst/>
              <a:cxnLst/>
              <a:rect l="l" t="t" r="r" b="b"/>
              <a:pathLst>
                <a:path w="1175385" h="746760">
                  <a:moveTo>
                    <a:pt x="0" y="0"/>
                  </a:moveTo>
                  <a:lnTo>
                    <a:pt x="801624" y="0"/>
                  </a:lnTo>
                  <a:lnTo>
                    <a:pt x="1175004" y="373380"/>
                  </a:lnTo>
                  <a:lnTo>
                    <a:pt x="801624" y="746759"/>
                  </a:lnTo>
                  <a:lnTo>
                    <a:pt x="0" y="746759"/>
                  </a:lnTo>
                  <a:lnTo>
                    <a:pt x="373380" y="3733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202426" y="1584705"/>
            <a:ext cx="4754245" cy="758190"/>
            <a:chOff x="6202426" y="1584705"/>
            <a:chExt cx="4754245" cy="758190"/>
          </a:xfrm>
        </p:grpSpPr>
        <p:sp>
          <p:nvSpPr>
            <p:cNvPr id="25" name="object 25"/>
            <p:cNvSpPr/>
            <p:nvPr/>
          </p:nvSpPr>
          <p:spPr>
            <a:xfrm>
              <a:off x="7100316" y="1591055"/>
              <a:ext cx="3850004" cy="745490"/>
            </a:xfrm>
            <a:custGeom>
              <a:avLst/>
              <a:gdLst/>
              <a:ahLst/>
              <a:cxnLst/>
              <a:rect l="l" t="t" r="r" b="b"/>
              <a:pathLst>
                <a:path w="3850004" h="745489">
                  <a:moveTo>
                    <a:pt x="3849624" y="0"/>
                  </a:moveTo>
                  <a:lnTo>
                    <a:pt x="372617" y="0"/>
                  </a:lnTo>
                  <a:lnTo>
                    <a:pt x="0" y="372618"/>
                  </a:lnTo>
                  <a:lnTo>
                    <a:pt x="372617" y="745236"/>
                  </a:lnTo>
                  <a:lnTo>
                    <a:pt x="3849624" y="745236"/>
                  </a:lnTo>
                  <a:lnTo>
                    <a:pt x="384962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00316" y="1591055"/>
              <a:ext cx="3850004" cy="745490"/>
            </a:xfrm>
            <a:custGeom>
              <a:avLst/>
              <a:gdLst/>
              <a:ahLst/>
              <a:cxnLst/>
              <a:rect l="l" t="t" r="r" b="b"/>
              <a:pathLst>
                <a:path w="3850004" h="745489">
                  <a:moveTo>
                    <a:pt x="3849624" y="745236"/>
                  </a:moveTo>
                  <a:lnTo>
                    <a:pt x="372617" y="745236"/>
                  </a:lnTo>
                  <a:lnTo>
                    <a:pt x="0" y="372618"/>
                  </a:lnTo>
                  <a:lnTo>
                    <a:pt x="372617" y="0"/>
                  </a:lnTo>
                  <a:lnTo>
                    <a:pt x="3849624" y="0"/>
                  </a:lnTo>
                  <a:lnTo>
                    <a:pt x="3849624" y="7452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08776" y="1591055"/>
              <a:ext cx="1173480" cy="745490"/>
            </a:xfrm>
            <a:custGeom>
              <a:avLst/>
              <a:gdLst/>
              <a:ahLst/>
              <a:cxnLst/>
              <a:rect l="l" t="t" r="r" b="b"/>
              <a:pathLst>
                <a:path w="1173479" h="745489">
                  <a:moveTo>
                    <a:pt x="1173479" y="0"/>
                  </a:moveTo>
                  <a:lnTo>
                    <a:pt x="372618" y="0"/>
                  </a:lnTo>
                  <a:lnTo>
                    <a:pt x="0" y="372618"/>
                  </a:lnTo>
                  <a:lnTo>
                    <a:pt x="372618" y="745236"/>
                  </a:lnTo>
                  <a:lnTo>
                    <a:pt x="1173479" y="745236"/>
                  </a:lnTo>
                  <a:lnTo>
                    <a:pt x="800862" y="372618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08776" y="1591055"/>
              <a:ext cx="1173480" cy="745490"/>
            </a:xfrm>
            <a:custGeom>
              <a:avLst/>
              <a:gdLst/>
              <a:ahLst/>
              <a:cxnLst/>
              <a:rect l="l" t="t" r="r" b="b"/>
              <a:pathLst>
                <a:path w="1173479" h="745489">
                  <a:moveTo>
                    <a:pt x="1173479" y="745236"/>
                  </a:moveTo>
                  <a:lnTo>
                    <a:pt x="372618" y="745236"/>
                  </a:lnTo>
                  <a:lnTo>
                    <a:pt x="0" y="372618"/>
                  </a:lnTo>
                  <a:lnTo>
                    <a:pt x="372618" y="0"/>
                  </a:lnTo>
                  <a:lnTo>
                    <a:pt x="1173479" y="0"/>
                  </a:lnTo>
                  <a:lnTo>
                    <a:pt x="800862" y="372618"/>
                  </a:lnTo>
                  <a:lnTo>
                    <a:pt x="1173479" y="7452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202426" y="2503677"/>
            <a:ext cx="4754245" cy="759460"/>
            <a:chOff x="6202426" y="2503677"/>
            <a:chExt cx="4754245" cy="759460"/>
          </a:xfrm>
        </p:grpSpPr>
        <p:sp>
          <p:nvSpPr>
            <p:cNvPr id="30" name="object 30"/>
            <p:cNvSpPr/>
            <p:nvPr/>
          </p:nvSpPr>
          <p:spPr>
            <a:xfrm>
              <a:off x="7100316" y="2510027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849624" y="0"/>
                  </a:moveTo>
                  <a:lnTo>
                    <a:pt x="373379" y="0"/>
                  </a:lnTo>
                  <a:lnTo>
                    <a:pt x="0" y="373380"/>
                  </a:lnTo>
                  <a:lnTo>
                    <a:pt x="373379" y="746760"/>
                  </a:lnTo>
                  <a:lnTo>
                    <a:pt x="3849624" y="746760"/>
                  </a:lnTo>
                  <a:lnTo>
                    <a:pt x="3849624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00316" y="2510027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849624" y="746760"/>
                  </a:moveTo>
                  <a:lnTo>
                    <a:pt x="373379" y="746760"/>
                  </a:lnTo>
                  <a:lnTo>
                    <a:pt x="0" y="373380"/>
                  </a:lnTo>
                  <a:lnTo>
                    <a:pt x="373379" y="0"/>
                  </a:lnTo>
                  <a:lnTo>
                    <a:pt x="3849624" y="0"/>
                  </a:lnTo>
                  <a:lnTo>
                    <a:pt x="3849624" y="74676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08776" y="2510027"/>
              <a:ext cx="1173480" cy="746760"/>
            </a:xfrm>
            <a:custGeom>
              <a:avLst/>
              <a:gdLst/>
              <a:ahLst/>
              <a:cxnLst/>
              <a:rect l="l" t="t" r="r" b="b"/>
              <a:pathLst>
                <a:path w="1173479" h="746760">
                  <a:moveTo>
                    <a:pt x="1173479" y="0"/>
                  </a:moveTo>
                  <a:lnTo>
                    <a:pt x="373379" y="0"/>
                  </a:lnTo>
                  <a:lnTo>
                    <a:pt x="0" y="373380"/>
                  </a:lnTo>
                  <a:lnTo>
                    <a:pt x="373379" y="746760"/>
                  </a:lnTo>
                  <a:lnTo>
                    <a:pt x="1173479" y="746760"/>
                  </a:lnTo>
                  <a:lnTo>
                    <a:pt x="800100" y="373380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08776" y="2510027"/>
              <a:ext cx="1173480" cy="746760"/>
            </a:xfrm>
            <a:custGeom>
              <a:avLst/>
              <a:gdLst/>
              <a:ahLst/>
              <a:cxnLst/>
              <a:rect l="l" t="t" r="r" b="b"/>
              <a:pathLst>
                <a:path w="1173479" h="746760">
                  <a:moveTo>
                    <a:pt x="1173479" y="746760"/>
                  </a:moveTo>
                  <a:lnTo>
                    <a:pt x="373379" y="746760"/>
                  </a:lnTo>
                  <a:lnTo>
                    <a:pt x="0" y="373380"/>
                  </a:lnTo>
                  <a:lnTo>
                    <a:pt x="373379" y="0"/>
                  </a:lnTo>
                  <a:lnTo>
                    <a:pt x="1173479" y="0"/>
                  </a:lnTo>
                  <a:lnTo>
                    <a:pt x="800100" y="373380"/>
                  </a:lnTo>
                  <a:lnTo>
                    <a:pt x="1173479" y="74676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202426" y="3422650"/>
            <a:ext cx="4754245" cy="759460"/>
            <a:chOff x="6202426" y="3422650"/>
            <a:chExt cx="4754245" cy="759460"/>
          </a:xfrm>
        </p:grpSpPr>
        <p:sp>
          <p:nvSpPr>
            <p:cNvPr id="35" name="object 35"/>
            <p:cNvSpPr/>
            <p:nvPr/>
          </p:nvSpPr>
          <p:spPr>
            <a:xfrm>
              <a:off x="7100316" y="3429000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849624" y="0"/>
                  </a:moveTo>
                  <a:lnTo>
                    <a:pt x="373379" y="0"/>
                  </a:lnTo>
                  <a:lnTo>
                    <a:pt x="0" y="373380"/>
                  </a:lnTo>
                  <a:lnTo>
                    <a:pt x="373379" y="746760"/>
                  </a:lnTo>
                  <a:lnTo>
                    <a:pt x="3849624" y="746760"/>
                  </a:lnTo>
                  <a:lnTo>
                    <a:pt x="3849624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00316" y="3429000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849624" y="746760"/>
                  </a:moveTo>
                  <a:lnTo>
                    <a:pt x="373379" y="746760"/>
                  </a:lnTo>
                  <a:lnTo>
                    <a:pt x="0" y="373380"/>
                  </a:lnTo>
                  <a:lnTo>
                    <a:pt x="373379" y="0"/>
                  </a:lnTo>
                  <a:lnTo>
                    <a:pt x="3849624" y="0"/>
                  </a:lnTo>
                  <a:lnTo>
                    <a:pt x="3849624" y="74676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08776" y="3429000"/>
              <a:ext cx="1173480" cy="746760"/>
            </a:xfrm>
            <a:custGeom>
              <a:avLst/>
              <a:gdLst/>
              <a:ahLst/>
              <a:cxnLst/>
              <a:rect l="l" t="t" r="r" b="b"/>
              <a:pathLst>
                <a:path w="1173479" h="746760">
                  <a:moveTo>
                    <a:pt x="1173479" y="0"/>
                  </a:moveTo>
                  <a:lnTo>
                    <a:pt x="373379" y="0"/>
                  </a:lnTo>
                  <a:lnTo>
                    <a:pt x="0" y="373380"/>
                  </a:lnTo>
                  <a:lnTo>
                    <a:pt x="373379" y="746760"/>
                  </a:lnTo>
                  <a:lnTo>
                    <a:pt x="1173479" y="746760"/>
                  </a:lnTo>
                  <a:lnTo>
                    <a:pt x="800100" y="373380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08776" y="3429000"/>
              <a:ext cx="1173480" cy="746760"/>
            </a:xfrm>
            <a:custGeom>
              <a:avLst/>
              <a:gdLst/>
              <a:ahLst/>
              <a:cxnLst/>
              <a:rect l="l" t="t" r="r" b="b"/>
              <a:pathLst>
                <a:path w="1173479" h="746760">
                  <a:moveTo>
                    <a:pt x="1173479" y="746760"/>
                  </a:moveTo>
                  <a:lnTo>
                    <a:pt x="373379" y="746760"/>
                  </a:lnTo>
                  <a:lnTo>
                    <a:pt x="0" y="373380"/>
                  </a:lnTo>
                  <a:lnTo>
                    <a:pt x="373379" y="0"/>
                  </a:lnTo>
                  <a:lnTo>
                    <a:pt x="1173479" y="0"/>
                  </a:lnTo>
                  <a:lnTo>
                    <a:pt x="800100" y="373380"/>
                  </a:lnTo>
                  <a:lnTo>
                    <a:pt x="1173479" y="74676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202426" y="4358385"/>
            <a:ext cx="4754245" cy="759460"/>
            <a:chOff x="6202426" y="4358385"/>
            <a:chExt cx="4754245" cy="759460"/>
          </a:xfrm>
        </p:grpSpPr>
        <p:sp>
          <p:nvSpPr>
            <p:cNvPr id="40" name="object 40"/>
            <p:cNvSpPr/>
            <p:nvPr/>
          </p:nvSpPr>
          <p:spPr>
            <a:xfrm>
              <a:off x="7100316" y="4364735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849624" y="0"/>
                  </a:moveTo>
                  <a:lnTo>
                    <a:pt x="373379" y="0"/>
                  </a:lnTo>
                  <a:lnTo>
                    <a:pt x="0" y="373380"/>
                  </a:lnTo>
                  <a:lnTo>
                    <a:pt x="373379" y="746759"/>
                  </a:lnTo>
                  <a:lnTo>
                    <a:pt x="3849624" y="746759"/>
                  </a:lnTo>
                  <a:lnTo>
                    <a:pt x="3849624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00316" y="4364735"/>
              <a:ext cx="3850004" cy="746760"/>
            </a:xfrm>
            <a:custGeom>
              <a:avLst/>
              <a:gdLst/>
              <a:ahLst/>
              <a:cxnLst/>
              <a:rect l="l" t="t" r="r" b="b"/>
              <a:pathLst>
                <a:path w="3850004" h="746760">
                  <a:moveTo>
                    <a:pt x="3849624" y="746759"/>
                  </a:moveTo>
                  <a:lnTo>
                    <a:pt x="373379" y="746759"/>
                  </a:lnTo>
                  <a:lnTo>
                    <a:pt x="0" y="373380"/>
                  </a:lnTo>
                  <a:lnTo>
                    <a:pt x="373379" y="0"/>
                  </a:lnTo>
                  <a:lnTo>
                    <a:pt x="3849624" y="0"/>
                  </a:lnTo>
                  <a:lnTo>
                    <a:pt x="3849624" y="74675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08776" y="4364735"/>
              <a:ext cx="1173480" cy="746760"/>
            </a:xfrm>
            <a:custGeom>
              <a:avLst/>
              <a:gdLst/>
              <a:ahLst/>
              <a:cxnLst/>
              <a:rect l="l" t="t" r="r" b="b"/>
              <a:pathLst>
                <a:path w="1173479" h="746760">
                  <a:moveTo>
                    <a:pt x="1173479" y="0"/>
                  </a:moveTo>
                  <a:lnTo>
                    <a:pt x="373379" y="0"/>
                  </a:lnTo>
                  <a:lnTo>
                    <a:pt x="0" y="373380"/>
                  </a:lnTo>
                  <a:lnTo>
                    <a:pt x="373379" y="746759"/>
                  </a:lnTo>
                  <a:lnTo>
                    <a:pt x="1173479" y="746759"/>
                  </a:lnTo>
                  <a:lnTo>
                    <a:pt x="800100" y="373380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08776" y="4364735"/>
              <a:ext cx="1173480" cy="746760"/>
            </a:xfrm>
            <a:custGeom>
              <a:avLst/>
              <a:gdLst/>
              <a:ahLst/>
              <a:cxnLst/>
              <a:rect l="l" t="t" r="r" b="b"/>
              <a:pathLst>
                <a:path w="1173479" h="746760">
                  <a:moveTo>
                    <a:pt x="1173479" y="746759"/>
                  </a:moveTo>
                  <a:lnTo>
                    <a:pt x="373379" y="746759"/>
                  </a:lnTo>
                  <a:lnTo>
                    <a:pt x="0" y="373380"/>
                  </a:lnTo>
                  <a:lnTo>
                    <a:pt x="373379" y="0"/>
                  </a:lnTo>
                  <a:lnTo>
                    <a:pt x="1173479" y="0"/>
                  </a:lnTo>
                  <a:lnTo>
                    <a:pt x="800100" y="373380"/>
                  </a:lnTo>
                  <a:lnTo>
                    <a:pt x="1173479" y="74675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133347" y="1687195"/>
            <a:ext cx="3344545" cy="326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8810" marR="63119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Understanding</a:t>
            </a:r>
            <a:r>
              <a:rPr sz="1800" spc="-25" dirty="0">
                <a:latin typeface="Lucida Sans"/>
                <a:cs typeface="Lucida Sans"/>
              </a:rPr>
              <a:t> the </a:t>
            </a:r>
            <a:r>
              <a:rPr sz="1800" spc="-10" dirty="0">
                <a:latin typeface="Lucida Sans"/>
                <a:cs typeface="Lucida Sans"/>
              </a:rPr>
              <a:t>business</a:t>
            </a:r>
            <a:r>
              <a:rPr sz="1800" spc="-8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factors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Lucida Sans"/>
              <a:cs typeface="Lucida Sans"/>
            </a:endParaRPr>
          </a:p>
          <a:p>
            <a:pPr marL="12700" marR="5080" indent="-1270" algn="ctr">
              <a:lnSpc>
                <a:spcPct val="100000"/>
              </a:lnSpc>
            </a:pPr>
            <a:r>
              <a:rPr sz="1800" spc="-20" dirty="0">
                <a:latin typeface="Lucida Sans"/>
                <a:cs typeface="Lucida Sans"/>
              </a:rPr>
              <a:t>Documentation</a:t>
            </a:r>
            <a:r>
              <a:rPr sz="1800" spc="-35" dirty="0">
                <a:latin typeface="Lucida Sans"/>
                <a:cs typeface="Lucida Sans"/>
              </a:rPr>
              <a:t> </a:t>
            </a:r>
            <a:r>
              <a:rPr sz="1800" spc="-25" dirty="0">
                <a:latin typeface="Lucida Sans"/>
                <a:cs typeface="Lucida Sans"/>
              </a:rPr>
              <a:t>and </a:t>
            </a:r>
            <a:r>
              <a:rPr sz="1800" spc="-10" dirty="0">
                <a:latin typeface="Lucida Sans"/>
                <a:cs typeface="Lucida Sans"/>
              </a:rPr>
              <a:t>dissemination</a:t>
            </a:r>
            <a:r>
              <a:rPr sz="1800" spc="-7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to</a:t>
            </a:r>
            <a:r>
              <a:rPr sz="1800" spc="-8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stakeholders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Lucida Sans"/>
              <a:cs typeface="Lucida Sans"/>
            </a:endParaRPr>
          </a:p>
          <a:p>
            <a:pPr marL="690245" marR="683260" algn="ctr">
              <a:lnSpc>
                <a:spcPct val="100000"/>
              </a:lnSpc>
            </a:pPr>
            <a:r>
              <a:rPr sz="1800" spc="-20" dirty="0">
                <a:latin typeface="Lucida Sans"/>
                <a:cs typeface="Lucida Sans"/>
              </a:rPr>
              <a:t>Collaboration</a:t>
            </a:r>
            <a:r>
              <a:rPr sz="1800" spc="-65" dirty="0">
                <a:latin typeface="Lucida Sans"/>
                <a:cs typeface="Lucida Sans"/>
              </a:rPr>
              <a:t> </a:t>
            </a:r>
            <a:r>
              <a:rPr sz="1800" spc="-25" dirty="0">
                <a:latin typeface="Lucida Sans"/>
                <a:cs typeface="Lucida Sans"/>
              </a:rPr>
              <a:t>and </a:t>
            </a:r>
            <a:r>
              <a:rPr sz="1800" spc="-10" dirty="0">
                <a:latin typeface="Lucida Sans"/>
                <a:cs typeface="Lucida Sans"/>
              </a:rPr>
              <a:t>Ownership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Lucida Sans"/>
              <a:cs typeface="Lucida Sans"/>
            </a:endParaRPr>
          </a:p>
          <a:p>
            <a:pPr marL="1009015" marR="1002030" algn="ctr">
              <a:lnSpc>
                <a:spcPct val="100000"/>
              </a:lnSpc>
            </a:pPr>
            <a:r>
              <a:rPr sz="1800" spc="-10" dirty="0">
                <a:latin typeface="Lucida Sans"/>
                <a:cs typeface="Lucida Sans"/>
              </a:rPr>
              <a:t>Information Governance</a:t>
            </a:r>
            <a:endParaRPr sz="1800">
              <a:latin typeface="Lucida Sans"/>
              <a:cs typeface="Lucida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71080" y="1687195"/>
            <a:ext cx="3468370" cy="326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Spend</a:t>
            </a:r>
            <a:r>
              <a:rPr sz="1800" spc="-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time to understand</a:t>
            </a:r>
            <a:r>
              <a:rPr sz="1800" spc="-15" dirty="0">
                <a:latin typeface="Lucida Sans"/>
                <a:cs typeface="Lucida Sans"/>
              </a:rPr>
              <a:t> </a:t>
            </a:r>
            <a:r>
              <a:rPr sz="1800" spc="-25" dirty="0">
                <a:latin typeface="Lucida Sans"/>
                <a:cs typeface="Lucida Sans"/>
              </a:rPr>
              <a:t>the </a:t>
            </a:r>
            <a:r>
              <a:rPr sz="1800" spc="-10" dirty="0">
                <a:latin typeface="Lucida Sans"/>
                <a:cs typeface="Lucida Sans"/>
              </a:rPr>
              <a:t>business</a:t>
            </a:r>
            <a:r>
              <a:rPr sz="1800" spc="-8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logics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Lucida Sans"/>
              <a:cs typeface="Lucida Sans"/>
            </a:endParaRPr>
          </a:p>
          <a:p>
            <a:pPr marL="851535" marR="717550" indent="-3175" algn="ctr">
              <a:lnSpc>
                <a:spcPct val="100000"/>
              </a:lnSpc>
            </a:pPr>
            <a:r>
              <a:rPr sz="1800" dirty="0">
                <a:latin typeface="Lucida Sans"/>
                <a:cs typeface="Lucida Sans"/>
              </a:rPr>
              <a:t>Focus</a:t>
            </a:r>
            <a:r>
              <a:rPr sz="1800" spc="-6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on</a:t>
            </a:r>
            <a:r>
              <a:rPr sz="1800" spc="-60" dirty="0">
                <a:latin typeface="Lucida Sans"/>
                <a:cs typeface="Lucida Sans"/>
              </a:rPr>
              <a:t> </a:t>
            </a:r>
            <a:r>
              <a:rPr sz="1800" spc="-20" dirty="0">
                <a:latin typeface="Lucida Sans"/>
                <a:cs typeface="Lucida Sans"/>
              </a:rPr>
              <a:t>your </a:t>
            </a:r>
            <a:r>
              <a:rPr sz="1800" dirty="0">
                <a:latin typeface="Lucida Sans"/>
                <a:cs typeface="Lucida Sans"/>
              </a:rPr>
              <a:t>soft</a:t>
            </a:r>
            <a:r>
              <a:rPr sz="1800" spc="-3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skills</a:t>
            </a:r>
            <a:r>
              <a:rPr sz="1800" spc="-2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as</a:t>
            </a:r>
            <a:r>
              <a:rPr sz="1800" spc="-40" dirty="0">
                <a:latin typeface="Lucida Sans"/>
                <a:cs typeface="Lucida Sans"/>
              </a:rPr>
              <a:t> </a:t>
            </a:r>
            <a:r>
              <a:rPr sz="1800" spc="-20" dirty="0">
                <a:latin typeface="Lucida Sans"/>
                <a:cs typeface="Lucida Sans"/>
              </a:rPr>
              <a:t>well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Lucida Sans"/>
              <a:cs typeface="Lucida Sans"/>
            </a:endParaRPr>
          </a:p>
          <a:p>
            <a:pPr marL="12700" marR="61594" indent="214629">
              <a:lnSpc>
                <a:spcPct val="100000"/>
              </a:lnSpc>
            </a:pPr>
            <a:r>
              <a:rPr sz="1800" dirty="0">
                <a:latin typeface="Lucida Sans"/>
                <a:cs typeface="Lucida Sans"/>
              </a:rPr>
              <a:t>Regular</a:t>
            </a:r>
            <a:r>
              <a:rPr sz="1800" spc="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comms</a:t>
            </a:r>
            <a:r>
              <a:rPr sz="1800" spc="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and</a:t>
            </a:r>
            <a:r>
              <a:rPr sz="1800" spc="2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better </a:t>
            </a:r>
            <a:r>
              <a:rPr sz="1800" dirty="0">
                <a:latin typeface="Lucida Sans"/>
                <a:cs typeface="Lucida Sans"/>
              </a:rPr>
              <a:t>understanding</a:t>
            </a:r>
            <a:r>
              <a:rPr sz="1800" spc="-10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of</a:t>
            </a:r>
            <a:r>
              <a:rPr sz="1800" spc="-8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stakeholders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Lucida Sans"/>
              <a:cs typeface="Lucida Sans"/>
            </a:endParaRPr>
          </a:p>
          <a:p>
            <a:pPr marL="614680" marR="483870" algn="ctr">
              <a:lnSpc>
                <a:spcPct val="100000"/>
              </a:lnSpc>
            </a:pPr>
            <a:r>
              <a:rPr sz="1800" dirty="0">
                <a:latin typeface="Lucida Sans"/>
                <a:cs typeface="Lucida Sans"/>
              </a:rPr>
              <a:t>Spend</a:t>
            </a:r>
            <a:r>
              <a:rPr sz="1800" spc="-1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time</a:t>
            </a:r>
            <a:r>
              <a:rPr sz="1800" spc="1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with </a:t>
            </a:r>
            <a:r>
              <a:rPr sz="1800" spc="-20" dirty="0">
                <a:latin typeface="Lucida Sans"/>
                <a:cs typeface="Lucida Sans"/>
              </a:rPr>
              <a:t>your </a:t>
            </a:r>
            <a:r>
              <a:rPr sz="1800" spc="140" dirty="0">
                <a:latin typeface="Lucida Sans"/>
                <a:cs typeface="Lucida Sans"/>
              </a:rPr>
              <a:t>IG</a:t>
            </a:r>
            <a:r>
              <a:rPr sz="1800" spc="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officer</a:t>
            </a:r>
            <a:endParaRPr sz="1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88" y="1549908"/>
            <a:ext cx="4469892" cy="37581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2510" y="2334514"/>
            <a:ext cx="3107690" cy="2046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344170">
              <a:lnSpc>
                <a:spcPct val="100899"/>
              </a:lnSpc>
              <a:spcBef>
                <a:spcPts val="25"/>
              </a:spcBef>
            </a:pPr>
            <a:r>
              <a:rPr sz="6600" spc="-310" dirty="0">
                <a:latin typeface="Lucida Sans"/>
                <a:cs typeface="Lucida Sans"/>
              </a:rPr>
              <a:t>Q</a:t>
            </a:r>
            <a:r>
              <a:rPr sz="6600" spc="15" dirty="0">
                <a:latin typeface="Lucida Sans"/>
                <a:cs typeface="Lucida Sans"/>
              </a:rPr>
              <a:t> </a:t>
            </a:r>
            <a:r>
              <a:rPr sz="6600" spc="825" dirty="0">
                <a:latin typeface="Lucida Sans"/>
                <a:cs typeface="Lucida Sans"/>
              </a:rPr>
              <a:t>&amp;</a:t>
            </a:r>
            <a:r>
              <a:rPr sz="6600" spc="20" dirty="0">
                <a:latin typeface="Lucida Sans"/>
                <a:cs typeface="Lucida Sans"/>
              </a:rPr>
              <a:t> </a:t>
            </a:r>
            <a:r>
              <a:rPr sz="6600" spc="-50" dirty="0">
                <a:latin typeface="Lucida Sans"/>
                <a:cs typeface="Lucida Sans"/>
              </a:rPr>
              <a:t>A </a:t>
            </a:r>
            <a:r>
              <a:rPr sz="6600" spc="-10" dirty="0">
                <a:latin typeface="Lucida Sans"/>
                <a:cs typeface="Lucida Sans"/>
              </a:rPr>
              <a:t>Session</a:t>
            </a:r>
            <a:endParaRPr sz="66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1096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Contact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7157" y="1618234"/>
            <a:ext cx="4520565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kťťp</a:t>
            </a:r>
            <a:r>
              <a:rPr sz="1800" u="sng" spc="-3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s</a:t>
            </a:r>
            <a:r>
              <a:rPr sz="1800" u="sng" spc="-2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://w</a:t>
            </a:r>
            <a:r>
              <a:rPr sz="1800" u="sng" spc="-2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w</a:t>
            </a:r>
            <a:r>
              <a:rPr sz="1800" u="sng" spc="-229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w</a:t>
            </a:r>
            <a:r>
              <a:rPr sz="1800" u="sng" spc="-2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.</a:t>
            </a:r>
            <a:r>
              <a:rPr sz="1800" u="sng" spc="-7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li</a:t>
            </a:r>
            <a:r>
              <a:rPr sz="1800" u="sng" spc="-1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⭲k</a:t>
            </a:r>
            <a:r>
              <a:rPr sz="1800" u="sng" spc="-1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c</a:t>
            </a:r>
            <a:r>
              <a:rPr sz="1800" u="sng" spc="-43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di⭲</a:t>
            </a:r>
            <a:r>
              <a:rPr sz="1800" u="sng" spc="-4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.</a:t>
            </a:r>
            <a:r>
              <a:rPr sz="1800" u="sng" spc="-2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c</a:t>
            </a:r>
            <a:r>
              <a:rPr sz="1800" u="sng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o</a:t>
            </a:r>
            <a:r>
              <a:rPr sz="1800" u="sng" spc="43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m</a:t>
            </a:r>
            <a:r>
              <a:rPr sz="1800" u="sng" spc="-3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/i⭲/</a:t>
            </a:r>
            <a:r>
              <a:rPr sz="1800" u="sng" spc="-3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d</a:t>
            </a:r>
            <a:r>
              <a:rPr sz="1800" u="sng" spc="-1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kc</a:t>
            </a:r>
            <a:r>
              <a:rPr sz="1800" u="sng" spc="-1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c</a:t>
            </a:r>
            <a:r>
              <a:rPr sz="1800" u="sng" spc="-3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í</a:t>
            </a:r>
            <a:r>
              <a:rPr sz="1800" u="sng" spc="-3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a</a:t>
            </a:r>
            <a:r>
              <a:rPr sz="1800" u="sng" spc="-4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jíať</a:t>
            </a:r>
            <a:r>
              <a:rPr sz="1800" u="sng" spc="-4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k</a:t>
            </a:r>
            <a:r>
              <a:rPr sz="1800" u="sng" spc="-1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cc</a:t>
            </a:r>
            <a:r>
              <a:rPr sz="1800" u="sng" spc="-3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2"/>
              </a:rPr>
              <a:t>/</a:t>
            </a:r>
            <a:endParaRPr sz="1800">
              <a:latin typeface="Noto Mono"/>
              <a:cs typeface="Noto Mon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Noto Mono"/>
              <a:cs typeface="Noto Mono"/>
            </a:endParaRPr>
          </a:p>
          <a:p>
            <a:pPr marL="12700">
              <a:lnSpc>
                <a:spcPct val="100000"/>
              </a:lnSpc>
            </a:pPr>
            <a:r>
              <a:rPr sz="18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d</a:t>
            </a:r>
            <a:r>
              <a:rPr sz="18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k</a:t>
            </a:r>
            <a:r>
              <a:rPr sz="1800" u="sng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cc</a:t>
            </a:r>
            <a:r>
              <a:rPr sz="1800" u="sng" spc="-2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í</a:t>
            </a:r>
            <a:r>
              <a:rPr sz="1800" u="sng" spc="-2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a</a:t>
            </a:r>
            <a:r>
              <a:rPr sz="1800" u="sng" spc="-6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j</a:t>
            </a:r>
            <a:r>
              <a:rPr sz="1800" u="sng" spc="-6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.</a:t>
            </a:r>
            <a:r>
              <a:rPr sz="1800" u="sng" spc="-2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í</a:t>
            </a:r>
            <a:r>
              <a:rPr sz="1800" u="sng" spc="-2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a</a:t>
            </a:r>
            <a:r>
              <a:rPr sz="1800" u="sng" spc="-2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ť</a:t>
            </a:r>
            <a:r>
              <a:rPr sz="1800" u="sng" spc="-2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k</a:t>
            </a:r>
            <a:r>
              <a:rPr sz="18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cc</a:t>
            </a:r>
            <a:r>
              <a:rPr sz="1800" u="sng" spc="3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@⭲</a:t>
            </a:r>
            <a:r>
              <a:rPr sz="18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k</a:t>
            </a:r>
            <a:r>
              <a:rPr sz="1800" u="sng" spc="-2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Mono"/>
                <a:cs typeface="Noto Mono"/>
                <a:hlinkClick r:id="rId3"/>
              </a:rPr>
              <a:t>s.⭲cť</a:t>
            </a:r>
            <a:endParaRPr sz="1800">
              <a:latin typeface="Noto Mono"/>
              <a:cs typeface="N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5631179"/>
            <a:ext cx="2481072" cy="9037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5564" y="5547359"/>
            <a:ext cx="2231135" cy="8442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0115" marR="5080" indent="-217805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Tree</a:t>
            </a:r>
            <a:r>
              <a:rPr spc="-150" dirty="0"/>
              <a:t> </a:t>
            </a:r>
            <a:r>
              <a:rPr dirty="0"/>
              <a:t>based</a:t>
            </a:r>
            <a:r>
              <a:rPr spc="-150" dirty="0"/>
              <a:t> </a:t>
            </a:r>
            <a:r>
              <a:rPr dirty="0"/>
              <a:t>Machine</a:t>
            </a:r>
            <a:r>
              <a:rPr spc="-165" dirty="0"/>
              <a:t> </a:t>
            </a:r>
            <a:r>
              <a:rPr dirty="0"/>
              <a:t>Learning</a:t>
            </a:r>
            <a:r>
              <a:rPr spc="-150" dirty="0"/>
              <a:t> </a:t>
            </a:r>
            <a:r>
              <a:rPr spc="-10" dirty="0"/>
              <a:t>Models </a:t>
            </a:r>
            <a:r>
              <a:rPr dirty="0"/>
              <a:t>for</a:t>
            </a:r>
            <a:r>
              <a:rPr spc="-150" dirty="0"/>
              <a:t> </a:t>
            </a:r>
            <a:r>
              <a:rPr dirty="0"/>
              <a:t>Data</a:t>
            </a:r>
            <a:r>
              <a:rPr spc="-170" dirty="0"/>
              <a:t> </a:t>
            </a:r>
            <a:r>
              <a:rPr spc="-10" dirty="0"/>
              <a:t>Science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6784" y="2728976"/>
            <a:ext cx="2679065" cy="208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Session-</a:t>
            </a:r>
            <a:r>
              <a:rPr sz="2400" spc="-5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Dr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Dheeraj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Rathee</a:t>
            </a:r>
            <a:endParaRPr sz="2800">
              <a:latin typeface="Calibri"/>
              <a:cs typeface="Calibri"/>
            </a:endParaRPr>
          </a:p>
          <a:p>
            <a:pPr marL="502920" marR="495300" algn="ctr">
              <a:lnSpc>
                <a:spcPct val="100000"/>
              </a:lnSpc>
              <a:spcBef>
                <a:spcPts val="55"/>
              </a:spcBef>
            </a:pPr>
            <a:r>
              <a:rPr sz="2000" dirty="0">
                <a:latin typeface="Calibri"/>
                <a:cs typeface="Calibri"/>
              </a:rPr>
              <a:t>AI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Scientist </a:t>
            </a:r>
            <a:r>
              <a:rPr sz="2000" dirty="0">
                <a:latin typeface="Calibri"/>
                <a:cs typeface="Calibri"/>
              </a:rPr>
              <a:t>Provide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CIC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dheeraj.rathee@nhs.net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68620" cy="6858000"/>
          </a:xfrm>
          <a:custGeom>
            <a:avLst/>
            <a:gdLst/>
            <a:ahLst/>
            <a:cxnLst/>
            <a:rect l="l" t="t" r="r" b="b"/>
            <a:pathLst>
              <a:path w="5468620" h="6858000">
                <a:moveTo>
                  <a:pt x="5468112" y="0"/>
                </a:moveTo>
                <a:lnTo>
                  <a:pt x="0" y="0"/>
                </a:lnTo>
                <a:lnTo>
                  <a:pt x="0" y="6858000"/>
                </a:lnTo>
                <a:lnTo>
                  <a:pt x="5468112" y="6858000"/>
                </a:lnTo>
                <a:lnTo>
                  <a:pt x="546811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5571" y="2172970"/>
            <a:ext cx="3898265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6364" marR="5080" indent="-114300">
              <a:lnSpc>
                <a:spcPts val="5830"/>
              </a:lnSpc>
              <a:spcBef>
                <a:spcPts val="835"/>
              </a:spcBef>
            </a:pPr>
            <a:r>
              <a:rPr sz="5400" b="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r>
              <a:rPr sz="5400" b="0" spc="-1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5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Analytics </a:t>
            </a:r>
            <a:r>
              <a:rPr sz="5400" b="0" dirty="0">
                <a:solidFill>
                  <a:srgbClr val="FFFFFF"/>
                </a:solidFill>
                <a:latin typeface="Calibri Light"/>
                <a:cs typeface="Calibri Light"/>
              </a:rPr>
              <a:t>in </a:t>
            </a:r>
            <a:r>
              <a:rPr sz="5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Healthcare</a:t>
            </a:r>
            <a:endParaRPr sz="5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145" y="3929634"/>
            <a:ext cx="393192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1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739257" y="1757121"/>
            <a:ext cx="5907405" cy="2868930"/>
            <a:chOff x="5739257" y="1757121"/>
            <a:chExt cx="5907405" cy="28689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9402" y="2767591"/>
              <a:ext cx="2096853" cy="6333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97009" y="2812669"/>
              <a:ext cx="1968500" cy="504825"/>
            </a:xfrm>
            <a:custGeom>
              <a:avLst/>
              <a:gdLst/>
              <a:ahLst/>
              <a:cxnLst/>
              <a:rect l="l" t="t" r="r" b="b"/>
              <a:pathLst>
                <a:path w="1968500" h="504825">
                  <a:moveTo>
                    <a:pt x="1968246" y="357250"/>
                  </a:moveTo>
                  <a:lnTo>
                    <a:pt x="1597406" y="357250"/>
                  </a:lnTo>
                  <a:lnTo>
                    <a:pt x="1562481" y="408939"/>
                  </a:lnTo>
                  <a:lnTo>
                    <a:pt x="1511935" y="179323"/>
                  </a:lnTo>
                  <a:lnTo>
                    <a:pt x="1466215" y="357250"/>
                  </a:lnTo>
                  <a:lnTo>
                    <a:pt x="1355471" y="357250"/>
                  </a:lnTo>
                  <a:lnTo>
                    <a:pt x="1338580" y="425703"/>
                  </a:lnTo>
                  <a:lnTo>
                    <a:pt x="1308481" y="346963"/>
                  </a:lnTo>
                  <a:lnTo>
                    <a:pt x="1278509" y="407669"/>
                  </a:lnTo>
                  <a:lnTo>
                    <a:pt x="1221867" y="0"/>
                  </a:lnTo>
                  <a:lnTo>
                    <a:pt x="1152017" y="504316"/>
                  </a:lnTo>
                  <a:lnTo>
                    <a:pt x="1125601" y="357250"/>
                  </a:lnTo>
                  <a:lnTo>
                    <a:pt x="840232" y="357250"/>
                  </a:lnTo>
                  <a:lnTo>
                    <a:pt x="802894" y="437260"/>
                  </a:lnTo>
                  <a:lnTo>
                    <a:pt x="758444" y="175386"/>
                  </a:lnTo>
                  <a:lnTo>
                    <a:pt x="704215" y="357250"/>
                  </a:lnTo>
                  <a:lnTo>
                    <a:pt x="594741" y="357250"/>
                  </a:lnTo>
                  <a:lnTo>
                    <a:pt x="563372" y="407669"/>
                  </a:lnTo>
                  <a:lnTo>
                    <a:pt x="530860" y="344423"/>
                  </a:lnTo>
                  <a:lnTo>
                    <a:pt x="488823" y="426973"/>
                  </a:lnTo>
                  <a:lnTo>
                    <a:pt x="449072" y="69595"/>
                  </a:lnTo>
                  <a:lnTo>
                    <a:pt x="397256" y="482472"/>
                  </a:lnTo>
                  <a:lnTo>
                    <a:pt x="362331" y="357250"/>
                  </a:lnTo>
                  <a:lnTo>
                    <a:pt x="274447" y="357250"/>
                  </a:lnTo>
                  <a:lnTo>
                    <a:pt x="238379" y="292734"/>
                  </a:lnTo>
                  <a:lnTo>
                    <a:pt x="197485" y="357250"/>
                  </a:lnTo>
                  <a:lnTo>
                    <a:pt x="0" y="35725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5360" y="2644089"/>
              <a:ext cx="1149261" cy="10881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667369" y="2718181"/>
              <a:ext cx="958215" cy="890905"/>
            </a:xfrm>
            <a:custGeom>
              <a:avLst/>
              <a:gdLst/>
              <a:ahLst/>
              <a:cxnLst/>
              <a:rect l="l" t="t" r="r" b="b"/>
              <a:pathLst>
                <a:path w="958215" h="890904">
                  <a:moveTo>
                    <a:pt x="957833" y="445770"/>
                  </a:moveTo>
                  <a:lnTo>
                    <a:pt x="718057" y="890397"/>
                  </a:lnTo>
                  <a:lnTo>
                    <a:pt x="239775" y="890397"/>
                  </a:lnTo>
                  <a:lnTo>
                    <a:pt x="0" y="445770"/>
                  </a:lnTo>
                  <a:lnTo>
                    <a:pt x="239775" y="0"/>
                  </a:lnTo>
                  <a:lnTo>
                    <a:pt x="718057" y="0"/>
                  </a:lnTo>
                  <a:lnTo>
                    <a:pt x="957833" y="44577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86" y="2667091"/>
              <a:ext cx="1106742" cy="10591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796153" y="2719705"/>
              <a:ext cx="956310" cy="889635"/>
            </a:xfrm>
            <a:custGeom>
              <a:avLst/>
              <a:gdLst/>
              <a:ahLst/>
              <a:cxnLst/>
              <a:rect l="l" t="t" r="r" b="b"/>
              <a:pathLst>
                <a:path w="956309" h="889635">
                  <a:moveTo>
                    <a:pt x="956310" y="444500"/>
                  </a:moveTo>
                  <a:lnTo>
                    <a:pt x="716915" y="889127"/>
                  </a:lnTo>
                  <a:lnTo>
                    <a:pt x="238125" y="889127"/>
                  </a:lnTo>
                  <a:lnTo>
                    <a:pt x="0" y="444500"/>
                  </a:lnTo>
                  <a:lnTo>
                    <a:pt x="238125" y="0"/>
                  </a:lnTo>
                  <a:lnTo>
                    <a:pt x="716915" y="0"/>
                  </a:lnTo>
                  <a:lnTo>
                    <a:pt x="956310" y="44450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4996" y="3087649"/>
              <a:ext cx="1147902" cy="10912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17005" y="3163188"/>
              <a:ext cx="958215" cy="889635"/>
            </a:xfrm>
            <a:custGeom>
              <a:avLst/>
              <a:gdLst/>
              <a:ahLst/>
              <a:cxnLst/>
              <a:rect l="l" t="t" r="r" b="b"/>
              <a:pathLst>
                <a:path w="958215" h="889635">
                  <a:moveTo>
                    <a:pt x="957834" y="444500"/>
                  </a:moveTo>
                  <a:lnTo>
                    <a:pt x="718058" y="889127"/>
                  </a:lnTo>
                  <a:lnTo>
                    <a:pt x="238633" y="889127"/>
                  </a:lnTo>
                  <a:lnTo>
                    <a:pt x="0" y="444500"/>
                  </a:lnTo>
                  <a:lnTo>
                    <a:pt x="238633" y="0"/>
                  </a:lnTo>
                  <a:lnTo>
                    <a:pt x="718058" y="0"/>
                  </a:lnTo>
                  <a:lnTo>
                    <a:pt x="957834" y="44450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0424" y="2200605"/>
              <a:ext cx="1149261" cy="10881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12433" y="2274697"/>
              <a:ext cx="958215" cy="890905"/>
            </a:xfrm>
            <a:custGeom>
              <a:avLst/>
              <a:gdLst/>
              <a:ahLst/>
              <a:cxnLst/>
              <a:rect l="l" t="t" r="r" b="b"/>
              <a:pathLst>
                <a:path w="958215" h="890905">
                  <a:moveTo>
                    <a:pt x="957834" y="445769"/>
                  </a:moveTo>
                  <a:lnTo>
                    <a:pt x="718058" y="890397"/>
                  </a:lnTo>
                  <a:lnTo>
                    <a:pt x="239775" y="890397"/>
                  </a:lnTo>
                  <a:lnTo>
                    <a:pt x="0" y="445769"/>
                  </a:lnTo>
                  <a:lnTo>
                    <a:pt x="239775" y="0"/>
                  </a:lnTo>
                  <a:lnTo>
                    <a:pt x="718058" y="0"/>
                  </a:lnTo>
                  <a:lnTo>
                    <a:pt x="957834" y="445769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752" y="3534181"/>
              <a:ext cx="1146365" cy="109128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30237" y="3609720"/>
              <a:ext cx="958215" cy="890905"/>
            </a:xfrm>
            <a:custGeom>
              <a:avLst/>
              <a:gdLst/>
              <a:ahLst/>
              <a:cxnLst/>
              <a:rect l="l" t="t" r="r" b="b"/>
              <a:pathLst>
                <a:path w="958215" h="890904">
                  <a:moveTo>
                    <a:pt x="957834" y="444499"/>
                  </a:moveTo>
                  <a:lnTo>
                    <a:pt x="718058" y="890396"/>
                  </a:lnTo>
                  <a:lnTo>
                    <a:pt x="239776" y="890396"/>
                  </a:lnTo>
                  <a:lnTo>
                    <a:pt x="0" y="444499"/>
                  </a:lnTo>
                  <a:lnTo>
                    <a:pt x="239776" y="0"/>
                  </a:lnTo>
                  <a:lnTo>
                    <a:pt x="718058" y="0"/>
                  </a:lnTo>
                  <a:lnTo>
                    <a:pt x="957834" y="444499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9752" y="2644165"/>
              <a:ext cx="1146365" cy="10912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230237" y="2719705"/>
              <a:ext cx="958215" cy="889635"/>
            </a:xfrm>
            <a:custGeom>
              <a:avLst/>
              <a:gdLst/>
              <a:ahLst/>
              <a:cxnLst/>
              <a:rect l="l" t="t" r="r" b="b"/>
              <a:pathLst>
                <a:path w="958215" h="889635">
                  <a:moveTo>
                    <a:pt x="957834" y="444500"/>
                  </a:moveTo>
                  <a:lnTo>
                    <a:pt x="718058" y="889127"/>
                  </a:lnTo>
                  <a:lnTo>
                    <a:pt x="239776" y="889127"/>
                  </a:lnTo>
                  <a:lnTo>
                    <a:pt x="0" y="444500"/>
                  </a:lnTo>
                  <a:lnTo>
                    <a:pt x="239776" y="0"/>
                  </a:lnTo>
                  <a:lnTo>
                    <a:pt x="718058" y="0"/>
                  </a:lnTo>
                  <a:lnTo>
                    <a:pt x="957834" y="44450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9752" y="1757121"/>
              <a:ext cx="1146365" cy="10881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30237" y="1829689"/>
              <a:ext cx="958215" cy="890905"/>
            </a:xfrm>
            <a:custGeom>
              <a:avLst/>
              <a:gdLst/>
              <a:ahLst/>
              <a:cxnLst/>
              <a:rect l="l" t="t" r="r" b="b"/>
              <a:pathLst>
                <a:path w="958215" h="890905">
                  <a:moveTo>
                    <a:pt x="957834" y="444500"/>
                  </a:moveTo>
                  <a:lnTo>
                    <a:pt x="718058" y="890397"/>
                  </a:lnTo>
                  <a:lnTo>
                    <a:pt x="239776" y="890397"/>
                  </a:lnTo>
                  <a:lnTo>
                    <a:pt x="0" y="444500"/>
                  </a:lnTo>
                  <a:lnTo>
                    <a:pt x="239776" y="0"/>
                  </a:lnTo>
                  <a:lnTo>
                    <a:pt x="718058" y="0"/>
                  </a:lnTo>
                  <a:lnTo>
                    <a:pt x="957834" y="44450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6032" y="2206701"/>
              <a:ext cx="1149261" cy="108818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948041" y="2280793"/>
              <a:ext cx="956310" cy="889635"/>
            </a:xfrm>
            <a:custGeom>
              <a:avLst/>
              <a:gdLst/>
              <a:ahLst/>
              <a:cxnLst/>
              <a:rect l="l" t="t" r="r" b="b"/>
              <a:pathLst>
                <a:path w="956309" h="889635">
                  <a:moveTo>
                    <a:pt x="956309" y="444500"/>
                  </a:moveTo>
                  <a:lnTo>
                    <a:pt x="716914" y="889127"/>
                  </a:lnTo>
                  <a:lnTo>
                    <a:pt x="239394" y="889127"/>
                  </a:lnTo>
                  <a:lnTo>
                    <a:pt x="0" y="444500"/>
                  </a:lnTo>
                  <a:lnTo>
                    <a:pt x="239394" y="0"/>
                  </a:lnTo>
                  <a:lnTo>
                    <a:pt x="716914" y="0"/>
                  </a:lnTo>
                  <a:lnTo>
                    <a:pt x="956309" y="44450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2983" y="3084525"/>
              <a:ext cx="1149261" cy="10881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4681" y="3556000"/>
              <a:ext cx="110744" cy="11772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12608" y="3556000"/>
              <a:ext cx="110744" cy="11772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9257" y="3105023"/>
              <a:ext cx="110743" cy="1191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5661" y="3105023"/>
              <a:ext cx="110744" cy="1191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4865" y="3993514"/>
              <a:ext cx="110743" cy="1191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5717" y="2669159"/>
              <a:ext cx="110743" cy="1191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42121" y="2669159"/>
              <a:ext cx="110744" cy="1191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91629" y="3114040"/>
              <a:ext cx="110744" cy="11772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03464" y="1769999"/>
              <a:ext cx="110743" cy="11912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83097" y="2669159"/>
              <a:ext cx="110743" cy="1191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83097" y="3548380"/>
              <a:ext cx="110743" cy="11772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8277" y="2655316"/>
              <a:ext cx="110744" cy="1177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17609" y="3540760"/>
              <a:ext cx="110744" cy="11925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05473" y="3999483"/>
              <a:ext cx="110744" cy="1192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99377" y="2210435"/>
              <a:ext cx="110744" cy="11912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27036" y="2551176"/>
              <a:ext cx="1876044" cy="17419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7241" y="1783715"/>
              <a:ext cx="110743" cy="1191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15657" y="4444492"/>
              <a:ext cx="110744" cy="11925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14005" y="4444492"/>
              <a:ext cx="110744" cy="1192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07425" y="2228723"/>
              <a:ext cx="110744" cy="1191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58585" y="2647823"/>
              <a:ext cx="110743" cy="1191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03464" y="2647823"/>
              <a:ext cx="110743" cy="1191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91629" y="2222500"/>
              <a:ext cx="110744" cy="1177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38033" y="2222500"/>
              <a:ext cx="110744" cy="11772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2304" y="3108071"/>
              <a:ext cx="110744" cy="11912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114389" y="2050745"/>
              <a:ext cx="1790064" cy="1859914"/>
            </a:xfrm>
            <a:custGeom>
              <a:avLst/>
              <a:gdLst/>
              <a:ahLst/>
              <a:cxnLst/>
              <a:rect l="l" t="t" r="r" b="b"/>
              <a:pathLst>
                <a:path w="1790065" h="1859914">
                  <a:moveTo>
                    <a:pt x="120675" y="905306"/>
                  </a:moveTo>
                  <a:lnTo>
                    <a:pt x="120548" y="905179"/>
                  </a:lnTo>
                  <a:lnTo>
                    <a:pt x="120548" y="905306"/>
                  </a:lnTo>
                  <a:lnTo>
                    <a:pt x="120675" y="905306"/>
                  </a:lnTo>
                  <a:close/>
                </a:path>
                <a:path w="1790065" h="1859914">
                  <a:moveTo>
                    <a:pt x="307340" y="1250873"/>
                  </a:moveTo>
                  <a:lnTo>
                    <a:pt x="302374" y="1224864"/>
                  </a:lnTo>
                  <a:lnTo>
                    <a:pt x="288124" y="1191831"/>
                  </a:lnTo>
                  <a:lnTo>
                    <a:pt x="269519" y="1154226"/>
                  </a:lnTo>
                  <a:lnTo>
                    <a:pt x="83591" y="1155496"/>
                  </a:lnTo>
                  <a:lnTo>
                    <a:pt x="66763" y="1192098"/>
                  </a:lnTo>
                  <a:lnTo>
                    <a:pt x="53936" y="1224305"/>
                  </a:lnTo>
                  <a:lnTo>
                    <a:pt x="48907" y="1250086"/>
                  </a:lnTo>
                  <a:lnTo>
                    <a:pt x="55524" y="1267383"/>
                  </a:lnTo>
                  <a:lnTo>
                    <a:pt x="98628" y="1288732"/>
                  </a:lnTo>
                  <a:lnTo>
                    <a:pt x="149936" y="1298333"/>
                  </a:lnTo>
                  <a:lnTo>
                    <a:pt x="203949" y="1297254"/>
                  </a:lnTo>
                  <a:lnTo>
                    <a:pt x="255155" y="1286586"/>
                  </a:lnTo>
                  <a:lnTo>
                    <a:pt x="298094" y="1267383"/>
                  </a:lnTo>
                  <a:lnTo>
                    <a:pt x="307340" y="1250873"/>
                  </a:lnTo>
                  <a:close/>
                </a:path>
                <a:path w="1790065" h="1859914">
                  <a:moveTo>
                    <a:pt x="357378" y="1288275"/>
                  </a:moveTo>
                  <a:lnTo>
                    <a:pt x="353695" y="1254709"/>
                  </a:lnTo>
                  <a:lnTo>
                    <a:pt x="336016" y="1212545"/>
                  </a:lnTo>
                  <a:lnTo>
                    <a:pt x="330669" y="1203071"/>
                  </a:lnTo>
                  <a:lnTo>
                    <a:pt x="330669" y="1260741"/>
                  </a:lnTo>
                  <a:lnTo>
                    <a:pt x="317271" y="1283385"/>
                  </a:lnTo>
                  <a:lnTo>
                    <a:pt x="276555" y="1299794"/>
                  </a:lnTo>
                  <a:lnTo>
                    <a:pt x="228396" y="1310487"/>
                  </a:lnTo>
                  <a:lnTo>
                    <a:pt x="176491" y="1314818"/>
                  </a:lnTo>
                  <a:lnTo>
                    <a:pt x="124536" y="1312176"/>
                  </a:lnTo>
                  <a:lnTo>
                    <a:pt x="76250" y="1301915"/>
                  </a:lnTo>
                  <a:lnTo>
                    <a:pt x="35331" y="1283385"/>
                  </a:lnTo>
                  <a:lnTo>
                    <a:pt x="26187" y="1258671"/>
                  </a:lnTo>
                  <a:lnTo>
                    <a:pt x="35788" y="1220241"/>
                  </a:lnTo>
                  <a:lnTo>
                    <a:pt x="57759" y="1173594"/>
                  </a:lnTo>
                  <a:lnTo>
                    <a:pt x="85699" y="1124165"/>
                  </a:lnTo>
                  <a:lnTo>
                    <a:pt x="113245" y="1077429"/>
                  </a:lnTo>
                  <a:lnTo>
                    <a:pt x="134010" y="1038860"/>
                  </a:lnTo>
                  <a:lnTo>
                    <a:pt x="141630" y="1013891"/>
                  </a:lnTo>
                  <a:lnTo>
                    <a:pt x="134137" y="924356"/>
                  </a:lnTo>
                  <a:lnTo>
                    <a:pt x="142633" y="928458"/>
                  </a:lnTo>
                  <a:lnTo>
                    <a:pt x="152692" y="931532"/>
                  </a:lnTo>
                  <a:lnTo>
                    <a:pt x="164007" y="933475"/>
                  </a:lnTo>
                  <a:lnTo>
                    <a:pt x="176301" y="934135"/>
                  </a:lnTo>
                  <a:lnTo>
                    <a:pt x="188061" y="933513"/>
                  </a:lnTo>
                  <a:lnTo>
                    <a:pt x="198983" y="931722"/>
                  </a:lnTo>
                  <a:lnTo>
                    <a:pt x="208775" y="928890"/>
                  </a:lnTo>
                  <a:lnTo>
                    <a:pt x="216623" y="925372"/>
                  </a:lnTo>
                  <a:lnTo>
                    <a:pt x="217195" y="925118"/>
                  </a:lnTo>
                  <a:lnTo>
                    <a:pt x="219735" y="924737"/>
                  </a:lnTo>
                  <a:lnTo>
                    <a:pt x="209575" y="1013891"/>
                  </a:lnTo>
                  <a:lnTo>
                    <a:pt x="219075" y="1041298"/>
                  </a:lnTo>
                  <a:lnTo>
                    <a:pt x="242100" y="1081392"/>
                  </a:lnTo>
                  <a:lnTo>
                    <a:pt x="271703" y="1128763"/>
                  </a:lnTo>
                  <a:lnTo>
                    <a:pt x="300951" y="1178039"/>
                  </a:lnTo>
                  <a:lnTo>
                    <a:pt x="322922" y="1223835"/>
                  </a:lnTo>
                  <a:lnTo>
                    <a:pt x="330669" y="1260741"/>
                  </a:lnTo>
                  <a:lnTo>
                    <a:pt x="330669" y="1203071"/>
                  </a:lnTo>
                  <a:lnTo>
                    <a:pt x="309613" y="1165745"/>
                  </a:lnTo>
                  <a:lnTo>
                    <a:pt x="279768" y="1118260"/>
                  </a:lnTo>
                  <a:lnTo>
                    <a:pt x="251764" y="1074039"/>
                  </a:lnTo>
                  <a:lnTo>
                    <a:pt x="230886" y="1037043"/>
                  </a:lnTo>
                  <a:lnTo>
                    <a:pt x="222402" y="1011224"/>
                  </a:lnTo>
                  <a:lnTo>
                    <a:pt x="230314" y="924737"/>
                  </a:lnTo>
                  <a:lnTo>
                    <a:pt x="231927" y="907211"/>
                  </a:lnTo>
                  <a:lnTo>
                    <a:pt x="232181" y="906322"/>
                  </a:lnTo>
                  <a:lnTo>
                    <a:pt x="232156" y="905306"/>
                  </a:lnTo>
                  <a:lnTo>
                    <a:pt x="232181" y="905179"/>
                  </a:lnTo>
                  <a:lnTo>
                    <a:pt x="232054" y="905306"/>
                  </a:lnTo>
                  <a:lnTo>
                    <a:pt x="231927" y="905306"/>
                  </a:lnTo>
                  <a:lnTo>
                    <a:pt x="227164" y="894778"/>
                  </a:lnTo>
                  <a:lnTo>
                    <a:pt x="216446" y="887145"/>
                  </a:lnTo>
                  <a:lnTo>
                    <a:pt x="215163" y="886231"/>
                  </a:lnTo>
                  <a:lnTo>
                    <a:pt x="214528" y="886028"/>
                  </a:lnTo>
                  <a:lnTo>
                    <a:pt x="214528" y="906322"/>
                  </a:lnTo>
                  <a:lnTo>
                    <a:pt x="211531" y="913752"/>
                  </a:lnTo>
                  <a:lnTo>
                    <a:pt x="203365" y="919810"/>
                  </a:lnTo>
                  <a:lnTo>
                    <a:pt x="191211" y="923886"/>
                  </a:lnTo>
                  <a:lnTo>
                    <a:pt x="176301" y="925372"/>
                  </a:lnTo>
                  <a:lnTo>
                    <a:pt x="166192" y="924356"/>
                  </a:lnTo>
                  <a:lnTo>
                    <a:pt x="161429" y="923886"/>
                  </a:lnTo>
                  <a:lnTo>
                    <a:pt x="149275" y="919810"/>
                  </a:lnTo>
                  <a:lnTo>
                    <a:pt x="141071" y="913752"/>
                  </a:lnTo>
                  <a:lnTo>
                    <a:pt x="138074" y="906322"/>
                  </a:lnTo>
                  <a:lnTo>
                    <a:pt x="141071" y="898880"/>
                  </a:lnTo>
                  <a:lnTo>
                    <a:pt x="149275" y="892784"/>
                  </a:lnTo>
                  <a:lnTo>
                    <a:pt x="161429" y="888669"/>
                  </a:lnTo>
                  <a:lnTo>
                    <a:pt x="176301" y="887145"/>
                  </a:lnTo>
                  <a:lnTo>
                    <a:pt x="191211" y="888669"/>
                  </a:lnTo>
                  <a:lnTo>
                    <a:pt x="203365" y="892784"/>
                  </a:lnTo>
                  <a:lnTo>
                    <a:pt x="211531" y="898880"/>
                  </a:lnTo>
                  <a:lnTo>
                    <a:pt x="214528" y="906322"/>
                  </a:lnTo>
                  <a:lnTo>
                    <a:pt x="214528" y="886028"/>
                  </a:lnTo>
                  <a:lnTo>
                    <a:pt x="197637" y="880491"/>
                  </a:lnTo>
                  <a:lnTo>
                    <a:pt x="176301" y="878382"/>
                  </a:lnTo>
                  <a:lnTo>
                    <a:pt x="154978" y="880491"/>
                  </a:lnTo>
                  <a:lnTo>
                    <a:pt x="137477" y="886231"/>
                  </a:lnTo>
                  <a:lnTo>
                    <a:pt x="125488" y="894778"/>
                  </a:lnTo>
                  <a:lnTo>
                    <a:pt x="120675" y="905306"/>
                  </a:lnTo>
                  <a:lnTo>
                    <a:pt x="120675" y="907211"/>
                  </a:lnTo>
                  <a:lnTo>
                    <a:pt x="130200" y="1011224"/>
                  </a:lnTo>
                  <a:lnTo>
                    <a:pt x="123596" y="1034605"/>
                  </a:lnTo>
                  <a:lnTo>
                    <a:pt x="104863" y="1069962"/>
                  </a:lnTo>
                  <a:lnTo>
                    <a:pt x="50520" y="1160602"/>
                  </a:lnTo>
                  <a:lnTo>
                    <a:pt x="24663" y="1207858"/>
                  </a:lnTo>
                  <a:lnTo>
                    <a:pt x="6197" y="1251064"/>
                  </a:lnTo>
                  <a:lnTo>
                    <a:pt x="0" y="1286217"/>
                  </a:lnTo>
                  <a:lnTo>
                    <a:pt x="10947" y="1309293"/>
                  </a:lnTo>
                  <a:lnTo>
                    <a:pt x="51498" y="1327708"/>
                  </a:lnTo>
                  <a:lnTo>
                    <a:pt x="98831" y="1339253"/>
                  </a:lnTo>
                  <a:lnTo>
                    <a:pt x="150228" y="1344358"/>
                  </a:lnTo>
                  <a:lnTo>
                    <a:pt x="202958" y="1343482"/>
                  </a:lnTo>
                  <a:lnTo>
                    <a:pt x="254266" y="1337043"/>
                  </a:lnTo>
                  <a:lnTo>
                    <a:pt x="301459" y="1325511"/>
                  </a:lnTo>
                  <a:lnTo>
                    <a:pt x="328028" y="1314818"/>
                  </a:lnTo>
                  <a:lnTo>
                    <a:pt x="341782" y="1309293"/>
                  </a:lnTo>
                  <a:lnTo>
                    <a:pt x="357378" y="1288275"/>
                  </a:lnTo>
                  <a:close/>
                </a:path>
                <a:path w="1790065" h="1859914">
                  <a:moveTo>
                    <a:pt x="1082446" y="1409877"/>
                  </a:moveTo>
                  <a:lnTo>
                    <a:pt x="1080058" y="1397254"/>
                  </a:lnTo>
                  <a:lnTo>
                    <a:pt x="1073556" y="1386916"/>
                  </a:lnTo>
                  <a:lnTo>
                    <a:pt x="1063904" y="1379931"/>
                  </a:lnTo>
                  <a:lnTo>
                    <a:pt x="1052093" y="1377365"/>
                  </a:lnTo>
                  <a:lnTo>
                    <a:pt x="1040269" y="1379931"/>
                  </a:lnTo>
                  <a:lnTo>
                    <a:pt x="1030617" y="1386916"/>
                  </a:lnTo>
                  <a:lnTo>
                    <a:pt x="1024115" y="1397254"/>
                  </a:lnTo>
                  <a:lnTo>
                    <a:pt x="1021880" y="1409128"/>
                  </a:lnTo>
                  <a:lnTo>
                    <a:pt x="1021803" y="1410233"/>
                  </a:lnTo>
                  <a:lnTo>
                    <a:pt x="1024115" y="1422590"/>
                  </a:lnTo>
                  <a:lnTo>
                    <a:pt x="1030617" y="1432966"/>
                  </a:lnTo>
                  <a:lnTo>
                    <a:pt x="1040269" y="1439964"/>
                  </a:lnTo>
                  <a:lnTo>
                    <a:pt x="1052093" y="1442516"/>
                  </a:lnTo>
                  <a:lnTo>
                    <a:pt x="1063904" y="1439964"/>
                  </a:lnTo>
                  <a:lnTo>
                    <a:pt x="1073543" y="1432966"/>
                  </a:lnTo>
                  <a:lnTo>
                    <a:pt x="1080058" y="1422590"/>
                  </a:lnTo>
                  <a:lnTo>
                    <a:pt x="1082446" y="1409877"/>
                  </a:lnTo>
                  <a:close/>
                </a:path>
                <a:path w="1790065" h="1859914">
                  <a:moveTo>
                    <a:pt x="1100226" y="667054"/>
                  </a:moveTo>
                  <a:lnTo>
                    <a:pt x="954176" y="667054"/>
                  </a:lnTo>
                  <a:lnTo>
                    <a:pt x="954176" y="741730"/>
                  </a:lnTo>
                  <a:lnTo>
                    <a:pt x="954176" y="786942"/>
                  </a:lnTo>
                  <a:lnTo>
                    <a:pt x="917727" y="786942"/>
                  </a:lnTo>
                  <a:lnTo>
                    <a:pt x="917727" y="826058"/>
                  </a:lnTo>
                  <a:lnTo>
                    <a:pt x="875817" y="826058"/>
                  </a:lnTo>
                  <a:lnTo>
                    <a:pt x="875817" y="786942"/>
                  </a:lnTo>
                  <a:lnTo>
                    <a:pt x="839368" y="786942"/>
                  </a:lnTo>
                  <a:lnTo>
                    <a:pt x="839368" y="741730"/>
                  </a:lnTo>
                  <a:lnTo>
                    <a:pt x="875817" y="741730"/>
                  </a:lnTo>
                  <a:lnTo>
                    <a:pt x="875817" y="702614"/>
                  </a:lnTo>
                  <a:lnTo>
                    <a:pt x="917727" y="702614"/>
                  </a:lnTo>
                  <a:lnTo>
                    <a:pt x="917727" y="741730"/>
                  </a:lnTo>
                  <a:lnTo>
                    <a:pt x="954176" y="741730"/>
                  </a:lnTo>
                  <a:lnTo>
                    <a:pt x="954176" y="667054"/>
                  </a:lnTo>
                  <a:lnTo>
                    <a:pt x="693318" y="667054"/>
                  </a:lnTo>
                  <a:lnTo>
                    <a:pt x="693318" y="815263"/>
                  </a:lnTo>
                  <a:lnTo>
                    <a:pt x="696810" y="833894"/>
                  </a:lnTo>
                  <a:lnTo>
                    <a:pt x="706348" y="849122"/>
                  </a:lnTo>
                  <a:lnTo>
                    <a:pt x="720471" y="859383"/>
                  </a:lnTo>
                  <a:lnTo>
                    <a:pt x="737768" y="863142"/>
                  </a:lnTo>
                  <a:lnTo>
                    <a:pt x="1055776" y="863142"/>
                  </a:lnTo>
                  <a:lnTo>
                    <a:pt x="1073061" y="859383"/>
                  </a:lnTo>
                  <a:lnTo>
                    <a:pt x="1087183" y="849122"/>
                  </a:lnTo>
                  <a:lnTo>
                    <a:pt x="1096721" y="833894"/>
                  </a:lnTo>
                  <a:lnTo>
                    <a:pt x="1098194" y="826058"/>
                  </a:lnTo>
                  <a:lnTo>
                    <a:pt x="1100226" y="815263"/>
                  </a:lnTo>
                  <a:lnTo>
                    <a:pt x="1100226" y="702614"/>
                  </a:lnTo>
                  <a:lnTo>
                    <a:pt x="1100226" y="667054"/>
                  </a:lnTo>
                  <a:close/>
                </a:path>
                <a:path w="1790065" h="1859914">
                  <a:moveTo>
                    <a:pt x="1100226" y="624001"/>
                  </a:moveTo>
                  <a:lnTo>
                    <a:pt x="1096721" y="605383"/>
                  </a:lnTo>
                  <a:lnTo>
                    <a:pt x="1087183" y="590156"/>
                  </a:lnTo>
                  <a:lnTo>
                    <a:pt x="1073061" y="579894"/>
                  </a:lnTo>
                  <a:lnTo>
                    <a:pt x="1055776" y="576122"/>
                  </a:lnTo>
                  <a:lnTo>
                    <a:pt x="1015136" y="576122"/>
                  </a:lnTo>
                  <a:lnTo>
                    <a:pt x="1015136" y="521385"/>
                  </a:lnTo>
                  <a:lnTo>
                    <a:pt x="1015136" y="516686"/>
                  </a:lnTo>
                  <a:lnTo>
                    <a:pt x="1013485" y="508000"/>
                  </a:lnTo>
                  <a:lnTo>
                    <a:pt x="1009002" y="500900"/>
                  </a:lnTo>
                  <a:lnTo>
                    <a:pt x="1002372" y="496100"/>
                  </a:lnTo>
                  <a:lnTo>
                    <a:pt x="994308" y="494334"/>
                  </a:lnTo>
                  <a:lnTo>
                    <a:pt x="989990" y="494334"/>
                  </a:lnTo>
                  <a:lnTo>
                    <a:pt x="989990" y="528878"/>
                  </a:lnTo>
                  <a:lnTo>
                    <a:pt x="989990" y="576122"/>
                  </a:lnTo>
                  <a:lnTo>
                    <a:pt x="803554" y="576122"/>
                  </a:lnTo>
                  <a:lnTo>
                    <a:pt x="803554" y="528878"/>
                  </a:lnTo>
                  <a:lnTo>
                    <a:pt x="810539" y="521385"/>
                  </a:lnTo>
                  <a:lnTo>
                    <a:pt x="983005" y="521385"/>
                  </a:lnTo>
                  <a:lnTo>
                    <a:pt x="989990" y="528878"/>
                  </a:lnTo>
                  <a:lnTo>
                    <a:pt x="989990" y="494334"/>
                  </a:lnTo>
                  <a:lnTo>
                    <a:pt x="799236" y="494334"/>
                  </a:lnTo>
                  <a:lnTo>
                    <a:pt x="791159" y="496100"/>
                  </a:lnTo>
                  <a:lnTo>
                    <a:pt x="784529" y="500900"/>
                  </a:lnTo>
                  <a:lnTo>
                    <a:pt x="780046" y="508000"/>
                  </a:lnTo>
                  <a:lnTo>
                    <a:pt x="778408" y="516686"/>
                  </a:lnTo>
                  <a:lnTo>
                    <a:pt x="778408" y="576122"/>
                  </a:lnTo>
                  <a:lnTo>
                    <a:pt x="737768" y="576122"/>
                  </a:lnTo>
                  <a:lnTo>
                    <a:pt x="720471" y="579894"/>
                  </a:lnTo>
                  <a:lnTo>
                    <a:pt x="706348" y="590156"/>
                  </a:lnTo>
                  <a:lnTo>
                    <a:pt x="696810" y="605383"/>
                  </a:lnTo>
                  <a:lnTo>
                    <a:pt x="693318" y="624001"/>
                  </a:lnTo>
                  <a:lnTo>
                    <a:pt x="693318" y="647496"/>
                  </a:lnTo>
                  <a:lnTo>
                    <a:pt x="1100226" y="647496"/>
                  </a:lnTo>
                  <a:lnTo>
                    <a:pt x="1100226" y="624001"/>
                  </a:lnTo>
                  <a:close/>
                </a:path>
                <a:path w="1790065" h="1859914">
                  <a:moveTo>
                    <a:pt x="1109370" y="1406194"/>
                  </a:moveTo>
                  <a:lnTo>
                    <a:pt x="1104836" y="1382141"/>
                  </a:lnTo>
                  <a:lnTo>
                    <a:pt x="1096797" y="1369364"/>
                  </a:lnTo>
                  <a:lnTo>
                    <a:pt x="1096797" y="1407210"/>
                  </a:lnTo>
                  <a:lnTo>
                    <a:pt x="1093266" y="1425841"/>
                  </a:lnTo>
                  <a:lnTo>
                    <a:pt x="1083678" y="1441056"/>
                  </a:lnTo>
                  <a:lnTo>
                    <a:pt x="1069467" y="1451330"/>
                  </a:lnTo>
                  <a:lnTo>
                    <a:pt x="1052093" y="1455089"/>
                  </a:lnTo>
                  <a:lnTo>
                    <a:pt x="1034707" y="1451330"/>
                  </a:lnTo>
                  <a:lnTo>
                    <a:pt x="1020495" y="1441056"/>
                  </a:lnTo>
                  <a:lnTo>
                    <a:pt x="1010907" y="1425841"/>
                  </a:lnTo>
                  <a:lnTo>
                    <a:pt x="1007389" y="1407210"/>
                  </a:lnTo>
                  <a:lnTo>
                    <a:pt x="1010907" y="1388516"/>
                  </a:lnTo>
                  <a:lnTo>
                    <a:pt x="1020495" y="1373263"/>
                  </a:lnTo>
                  <a:lnTo>
                    <a:pt x="1034707" y="1362976"/>
                  </a:lnTo>
                  <a:lnTo>
                    <a:pt x="1052093" y="1359204"/>
                  </a:lnTo>
                  <a:lnTo>
                    <a:pt x="1069467" y="1362976"/>
                  </a:lnTo>
                  <a:lnTo>
                    <a:pt x="1083678" y="1373263"/>
                  </a:lnTo>
                  <a:lnTo>
                    <a:pt x="1093266" y="1388516"/>
                  </a:lnTo>
                  <a:lnTo>
                    <a:pt x="1096797" y="1407210"/>
                  </a:lnTo>
                  <a:lnTo>
                    <a:pt x="1096797" y="1369364"/>
                  </a:lnTo>
                  <a:lnTo>
                    <a:pt x="1092504" y="1362532"/>
                  </a:lnTo>
                  <a:lnTo>
                    <a:pt x="1087907" y="1359204"/>
                  </a:lnTo>
                  <a:lnTo>
                    <a:pt x="1074216" y="1349324"/>
                  </a:lnTo>
                  <a:lnTo>
                    <a:pt x="1051839" y="1344472"/>
                  </a:lnTo>
                  <a:lnTo>
                    <a:pt x="1029449" y="1349324"/>
                  </a:lnTo>
                  <a:lnTo>
                    <a:pt x="1011161" y="1362532"/>
                  </a:lnTo>
                  <a:lnTo>
                    <a:pt x="998829" y="1382141"/>
                  </a:lnTo>
                  <a:lnTo>
                    <a:pt x="994308" y="1406194"/>
                  </a:lnTo>
                  <a:lnTo>
                    <a:pt x="997292" y="1425905"/>
                  </a:lnTo>
                  <a:lnTo>
                    <a:pt x="1005611" y="1442948"/>
                  </a:lnTo>
                  <a:lnTo>
                    <a:pt x="1018311" y="1456258"/>
                  </a:lnTo>
                  <a:lnTo>
                    <a:pt x="1034440" y="1464741"/>
                  </a:lnTo>
                  <a:lnTo>
                    <a:pt x="1034440" y="1716963"/>
                  </a:lnTo>
                  <a:lnTo>
                    <a:pt x="1033678" y="1717090"/>
                  </a:lnTo>
                  <a:lnTo>
                    <a:pt x="1030135" y="1746605"/>
                  </a:lnTo>
                  <a:lnTo>
                    <a:pt x="1017739" y="1773478"/>
                  </a:lnTo>
                  <a:lnTo>
                    <a:pt x="997521" y="1796173"/>
                  </a:lnTo>
                  <a:lnTo>
                    <a:pt x="970559" y="1813102"/>
                  </a:lnTo>
                  <a:lnTo>
                    <a:pt x="945578" y="1821230"/>
                  </a:lnTo>
                  <a:lnTo>
                    <a:pt x="919568" y="1823897"/>
                  </a:lnTo>
                  <a:lnTo>
                    <a:pt x="893546" y="1821141"/>
                  </a:lnTo>
                  <a:lnTo>
                    <a:pt x="841616" y="1795970"/>
                  </a:lnTo>
                  <a:lnTo>
                    <a:pt x="809155" y="1746300"/>
                  </a:lnTo>
                  <a:lnTo>
                    <a:pt x="805713" y="1716709"/>
                  </a:lnTo>
                  <a:lnTo>
                    <a:pt x="804951" y="1716582"/>
                  </a:lnTo>
                  <a:lnTo>
                    <a:pt x="804951" y="1649018"/>
                  </a:lnTo>
                  <a:lnTo>
                    <a:pt x="817816" y="1646694"/>
                  </a:lnTo>
                  <a:lnTo>
                    <a:pt x="830453" y="1642948"/>
                  </a:lnTo>
                  <a:lnTo>
                    <a:pt x="842784" y="1637792"/>
                  </a:lnTo>
                  <a:lnTo>
                    <a:pt x="854735" y="1631238"/>
                  </a:lnTo>
                  <a:lnTo>
                    <a:pt x="881710" y="1608823"/>
                  </a:lnTo>
                  <a:lnTo>
                    <a:pt x="883894" y="1605737"/>
                  </a:lnTo>
                  <a:lnTo>
                    <a:pt x="902042" y="1580146"/>
                  </a:lnTo>
                  <a:lnTo>
                    <a:pt x="914844" y="1546821"/>
                  </a:lnTo>
                  <a:lnTo>
                    <a:pt x="919251" y="1510474"/>
                  </a:lnTo>
                  <a:lnTo>
                    <a:pt x="912266" y="1510474"/>
                  </a:lnTo>
                  <a:lnTo>
                    <a:pt x="912266" y="1441373"/>
                  </a:lnTo>
                  <a:lnTo>
                    <a:pt x="911758" y="1441373"/>
                  </a:lnTo>
                  <a:lnTo>
                    <a:pt x="911834" y="1430388"/>
                  </a:lnTo>
                  <a:lnTo>
                    <a:pt x="911428" y="1426768"/>
                  </a:lnTo>
                  <a:lnTo>
                    <a:pt x="884021" y="1388122"/>
                  </a:lnTo>
                  <a:lnTo>
                    <a:pt x="864768" y="1373809"/>
                  </a:lnTo>
                  <a:lnTo>
                    <a:pt x="865149" y="1373301"/>
                  </a:lnTo>
                  <a:lnTo>
                    <a:pt x="851941" y="1361490"/>
                  </a:lnTo>
                  <a:lnTo>
                    <a:pt x="852195" y="1355775"/>
                  </a:lnTo>
                  <a:lnTo>
                    <a:pt x="850417" y="1350060"/>
                  </a:lnTo>
                  <a:lnTo>
                    <a:pt x="842670" y="1340408"/>
                  </a:lnTo>
                  <a:lnTo>
                    <a:pt x="837082" y="1337614"/>
                  </a:lnTo>
                  <a:lnTo>
                    <a:pt x="831367" y="1337233"/>
                  </a:lnTo>
                  <a:lnTo>
                    <a:pt x="825525" y="1336725"/>
                  </a:lnTo>
                  <a:lnTo>
                    <a:pt x="819683" y="1338630"/>
                  </a:lnTo>
                  <a:lnTo>
                    <a:pt x="814984" y="1342948"/>
                  </a:lnTo>
                  <a:lnTo>
                    <a:pt x="809498" y="1350543"/>
                  </a:lnTo>
                  <a:lnTo>
                    <a:pt x="807199" y="1359446"/>
                  </a:lnTo>
                  <a:lnTo>
                    <a:pt x="808189" y="1368615"/>
                  </a:lnTo>
                  <a:lnTo>
                    <a:pt x="812571" y="1376984"/>
                  </a:lnTo>
                  <a:lnTo>
                    <a:pt x="818032" y="1383588"/>
                  </a:lnTo>
                  <a:lnTo>
                    <a:pt x="826033" y="1386382"/>
                  </a:lnTo>
                  <a:lnTo>
                    <a:pt x="833526" y="1384604"/>
                  </a:lnTo>
                  <a:lnTo>
                    <a:pt x="846861" y="1396669"/>
                  </a:lnTo>
                  <a:lnTo>
                    <a:pt x="847496" y="1395780"/>
                  </a:lnTo>
                  <a:lnTo>
                    <a:pt x="860755" y="1404112"/>
                  </a:lnTo>
                  <a:lnTo>
                    <a:pt x="868108" y="1410233"/>
                  </a:lnTo>
                  <a:lnTo>
                    <a:pt x="872871" y="1415542"/>
                  </a:lnTo>
                  <a:lnTo>
                    <a:pt x="878357" y="1421434"/>
                  </a:lnTo>
                  <a:lnTo>
                    <a:pt x="883437" y="1427149"/>
                  </a:lnTo>
                  <a:lnTo>
                    <a:pt x="884834" y="1426768"/>
                  </a:lnTo>
                  <a:lnTo>
                    <a:pt x="883945" y="1441246"/>
                  </a:lnTo>
                  <a:lnTo>
                    <a:pt x="884580" y="1441373"/>
                  </a:lnTo>
                  <a:lnTo>
                    <a:pt x="883945" y="1441373"/>
                  </a:lnTo>
                  <a:lnTo>
                    <a:pt x="883945" y="1510601"/>
                  </a:lnTo>
                  <a:lnTo>
                    <a:pt x="877849" y="1510601"/>
                  </a:lnTo>
                  <a:lnTo>
                    <a:pt x="874814" y="1535366"/>
                  </a:lnTo>
                  <a:lnTo>
                    <a:pt x="866114" y="1558074"/>
                  </a:lnTo>
                  <a:lnTo>
                    <a:pt x="852284" y="1577619"/>
                  </a:lnTo>
                  <a:lnTo>
                    <a:pt x="833907" y="1592884"/>
                  </a:lnTo>
                  <a:lnTo>
                    <a:pt x="812406" y="1602486"/>
                  </a:lnTo>
                  <a:lnTo>
                    <a:pt x="789711" y="1605737"/>
                  </a:lnTo>
                  <a:lnTo>
                    <a:pt x="767003" y="1602625"/>
                  </a:lnTo>
                  <a:lnTo>
                    <a:pt x="727024" y="1577962"/>
                  </a:lnTo>
                  <a:lnTo>
                    <a:pt x="704303" y="1535849"/>
                  </a:lnTo>
                  <a:lnTo>
                    <a:pt x="701192" y="1511096"/>
                  </a:lnTo>
                  <a:lnTo>
                    <a:pt x="695096" y="1511096"/>
                  </a:lnTo>
                  <a:lnTo>
                    <a:pt x="695096" y="1441373"/>
                  </a:lnTo>
                  <a:lnTo>
                    <a:pt x="694461" y="1441373"/>
                  </a:lnTo>
                  <a:lnTo>
                    <a:pt x="695096" y="1441246"/>
                  </a:lnTo>
                  <a:lnTo>
                    <a:pt x="694207" y="1426768"/>
                  </a:lnTo>
                  <a:lnTo>
                    <a:pt x="695604" y="1427149"/>
                  </a:lnTo>
                  <a:lnTo>
                    <a:pt x="695934" y="1426768"/>
                  </a:lnTo>
                  <a:lnTo>
                    <a:pt x="700557" y="1421434"/>
                  </a:lnTo>
                  <a:lnTo>
                    <a:pt x="706094" y="1415542"/>
                  </a:lnTo>
                  <a:lnTo>
                    <a:pt x="710857" y="1410233"/>
                  </a:lnTo>
                  <a:lnTo>
                    <a:pt x="718210" y="1404112"/>
                  </a:lnTo>
                  <a:lnTo>
                    <a:pt x="731545" y="1395780"/>
                  </a:lnTo>
                  <a:lnTo>
                    <a:pt x="732180" y="1396669"/>
                  </a:lnTo>
                  <a:lnTo>
                    <a:pt x="733158" y="1395780"/>
                  </a:lnTo>
                  <a:lnTo>
                    <a:pt x="745515" y="1384604"/>
                  </a:lnTo>
                  <a:lnTo>
                    <a:pt x="753008" y="1386382"/>
                  </a:lnTo>
                  <a:lnTo>
                    <a:pt x="758088" y="1384604"/>
                  </a:lnTo>
                  <a:lnTo>
                    <a:pt x="761009" y="1383588"/>
                  </a:lnTo>
                  <a:lnTo>
                    <a:pt x="766470" y="1376984"/>
                  </a:lnTo>
                  <a:lnTo>
                    <a:pt x="770788" y="1368615"/>
                  </a:lnTo>
                  <a:lnTo>
                    <a:pt x="771779" y="1359446"/>
                  </a:lnTo>
                  <a:lnTo>
                    <a:pt x="769518" y="1350543"/>
                  </a:lnTo>
                  <a:lnTo>
                    <a:pt x="764057" y="1342948"/>
                  </a:lnTo>
                  <a:lnTo>
                    <a:pt x="759358" y="1338630"/>
                  </a:lnTo>
                  <a:lnTo>
                    <a:pt x="753516" y="1336725"/>
                  </a:lnTo>
                  <a:lnTo>
                    <a:pt x="747674" y="1337233"/>
                  </a:lnTo>
                  <a:lnTo>
                    <a:pt x="741959" y="1337614"/>
                  </a:lnTo>
                  <a:lnTo>
                    <a:pt x="736371" y="1340408"/>
                  </a:lnTo>
                  <a:lnTo>
                    <a:pt x="728624" y="1350060"/>
                  </a:lnTo>
                  <a:lnTo>
                    <a:pt x="726846" y="1355775"/>
                  </a:lnTo>
                  <a:lnTo>
                    <a:pt x="727100" y="1361490"/>
                  </a:lnTo>
                  <a:lnTo>
                    <a:pt x="713892" y="1373301"/>
                  </a:lnTo>
                  <a:lnTo>
                    <a:pt x="714273" y="1373809"/>
                  </a:lnTo>
                  <a:lnTo>
                    <a:pt x="703707" y="1381404"/>
                  </a:lnTo>
                  <a:lnTo>
                    <a:pt x="695007" y="1388122"/>
                  </a:lnTo>
                  <a:lnTo>
                    <a:pt x="668464" y="1419098"/>
                  </a:lnTo>
                  <a:lnTo>
                    <a:pt x="667194" y="1430388"/>
                  </a:lnTo>
                  <a:lnTo>
                    <a:pt x="667283" y="1441373"/>
                  </a:lnTo>
                  <a:lnTo>
                    <a:pt x="666775" y="1441373"/>
                  </a:lnTo>
                  <a:lnTo>
                    <a:pt x="666775" y="1511236"/>
                  </a:lnTo>
                  <a:lnTo>
                    <a:pt x="659790" y="1511236"/>
                  </a:lnTo>
                  <a:lnTo>
                    <a:pt x="664362" y="1547507"/>
                  </a:lnTo>
                  <a:lnTo>
                    <a:pt x="697788" y="1609344"/>
                  </a:lnTo>
                  <a:lnTo>
                    <a:pt x="736231" y="1637842"/>
                  </a:lnTo>
                  <a:lnTo>
                    <a:pt x="772185" y="1648764"/>
                  </a:lnTo>
                  <a:lnTo>
                    <a:pt x="772185" y="1732076"/>
                  </a:lnTo>
                  <a:lnTo>
                    <a:pt x="772820" y="1732076"/>
                  </a:lnTo>
                  <a:lnTo>
                    <a:pt x="780402" y="1766379"/>
                  </a:lnTo>
                  <a:lnTo>
                    <a:pt x="796645" y="1797431"/>
                  </a:lnTo>
                  <a:lnTo>
                    <a:pt x="820623" y="1823808"/>
                  </a:lnTo>
                  <a:lnTo>
                    <a:pt x="851433" y="1844090"/>
                  </a:lnTo>
                  <a:lnTo>
                    <a:pt x="884707" y="1855889"/>
                  </a:lnTo>
                  <a:lnTo>
                    <a:pt x="919505" y="1859826"/>
                  </a:lnTo>
                  <a:lnTo>
                    <a:pt x="954303" y="1855939"/>
                  </a:lnTo>
                  <a:lnTo>
                    <a:pt x="987577" y="1844217"/>
                  </a:lnTo>
                  <a:lnTo>
                    <a:pt x="1018540" y="1823986"/>
                  </a:lnTo>
                  <a:lnTo>
                    <a:pt x="1042644" y="1797583"/>
                  </a:lnTo>
                  <a:lnTo>
                    <a:pt x="1058951" y="1766468"/>
                  </a:lnTo>
                  <a:lnTo>
                    <a:pt x="1066571" y="1732076"/>
                  </a:lnTo>
                  <a:lnTo>
                    <a:pt x="1067333" y="1732076"/>
                  </a:lnTo>
                  <a:lnTo>
                    <a:pt x="1067333" y="1465376"/>
                  </a:lnTo>
                  <a:lnTo>
                    <a:pt x="1084122" y="1457172"/>
                  </a:lnTo>
                  <a:lnTo>
                    <a:pt x="1086192" y="1455089"/>
                  </a:lnTo>
                  <a:lnTo>
                    <a:pt x="1097445" y="1443786"/>
                  </a:lnTo>
                  <a:lnTo>
                    <a:pt x="1106208" y="1426413"/>
                  </a:lnTo>
                  <a:lnTo>
                    <a:pt x="1109370" y="1406194"/>
                  </a:lnTo>
                  <a:close/>
                </a:path>
                <a:path w="1790065" h="1859914">
                  <a:moveTo>
                    <a:pt x="1596542" y="229920"/>
                  </a:moveTo>
                  <a:lnTo>
                    <a:pt x="1592389" y="226618"/>
                  </a:lnTo>
                  <a:lnTo>
                    <a:pt x="1562481" y="202780"/>
                  </a:lnTo>
                  <a:lnTo>
                    <a:pt x="1532013" y="171729"/>
                  </a:lnTo>
                  <a:lnTo>
                    <a:pt x="1508493" y="141020"/>
                  </a:lnTo>
                  <a:lnTo>
                    <a:pt x="1505559" y="137198"/>
                  </a:lnTo>
                  <a:lnTo>
                    <a:pt x="1488465" y="108064"/>
                  </a:lnTo>
                  <a:lnTo>
                    <a:pt x="1488465" y="148767"/>
                  </a:lnTo>
                  <a:lnTo>
                    <a:pt x="1488211" y="154736"/>
                  </a:lnTo>
                  <a:lnTo>
                    <a:pt x="1484528" y="158038"/>
                  </a:lnTo>
                  <a:lnTo>
                    <a:pt x="1405407" y="226618"/>
                  </a:lnTo>
                  <a:lnTo>
                    <a:pt x="1399565" y="225983"/>
                  </a:lnTo>
                  <a:lnTo>
                    <a:pt x="1392453" y="217855"/>
                  </a:lnTo>
                  <a:lnTo>
                    <a:pt x="1392707" y="211886"/>
                  </a:lnTo>
                  <a:lnTo>
                    <a:pt x="1473606" y="141655"/>
                  </a:lnTo>
                  <a:lnTo>
                    <a:pt x="1476019" y="141020"/>
                  </a:lnTo>
                  <a:lnTo>
                    <a:pt x="1480845" y="141528"/>
                  </a:lnTo>
                  <a:lnTo>
                    <a:pt x="1483131" y="142671"/>
                  </a:lnTo>
                  <a:lnTo>
                    <a:pt x="1488465" y="148767"/>
                  </a:lnTo>
                  <a:lnTo>
                    <a:pt x="1488465" y="108064"/>
                  </a:lnTo>
                  <a:lnTo>
                    <a:pt x="1483512" y="99618"/>
                  </a:lnTo>
                  <a:lnTo>
                    <a:pt x="1394231" y="177215"/>
                  </a:lnTo>
                  <a:lnTo>
                    <a:pt x="1375029" y="202831"/>
                  </a:lnTo>
                  <a:lnTo>
                    <a:pt x="1367840" y="233514"/>
                  </a:lnTo>
                  <a:lnTo>
                    <a:pt x="1372793" y="265480"/>
                  </a:lnTo>
                  <a:lnTo>
                    <a:pt x="1390040" y="294944"/>
                  </a:lnTo>
                  <a:lnTo>
                    <a:pt x="1416812" y="316217"/>
                  </a:lnTo>
                  <a:lnTo>
                    <a:pt x="1447787" y="325653"/>
                  </a:lnTo>
                  <a:lnTo>
                    <a:pt x="1479194" y="322846"/>
                  </a:lnTo>
                  <a:lnTo>
                    <a:pt x="1507261" y="307390"/>
                  </a:lnTo>
                  <a:lnTo>
                    <a:pt x="1596542" y="229920"/>
                  </a:lnTo>
                  <a:close/>
                </a:path>
                <a:path w="1790065" h="1859914">
                  <a:moveTo>
                    <a:pt x="1716646" y="92227"/>
                  </a:moveTo>
                  <a:lnTo>
                    <a:pt x="1711693" y="60261"/>
                  </a:lnTo>
                  <a:lnTo>
                    <a:pt x="1694459" y="30784"/>
                  </a:lnTo>
                  <a:lnTo>
                    <a:pt x="1687944" y="24561"/>
                  </a:lnTo>
                  <a:lnTo>
                    <a:pt x="1681822" y="18707"/>
                  </a:lnTo>
                  <a:lnTo>
                    <a:pt x="1667662" y="9537"/>
                  </a:lnTo>
                  <a:lnTo>
                    <a:pt x="1652447" y="3340"/>
                  </a:lnTo>
                  <a:lnTo>
                    <a:pt x="1636674" y="177"/>
                  </a:lnTo>
                  <a:lnTo>
                    <a:pt x="1622577" y="25"/>
                  </a:lnTo>
                  <a:lnTo>
                    <a:pt x="1622577" y="32308"/>
                  </a:lnTo>
                  <a:lnTo>
                    <a:pt x="1622450" y="38277"/>
                  </a:lnTo>
                  <a:lnTo>
                    <a:pt x="1618640" y="41452"/>
                  </a:lnTo>
                  <a:lnTo>
                    <a:pt x="1539646" y="110159"/>
                  </a:lnTo>
                  <a:lnTo>
                    <a:pt x="1533677" y="109524"/>
                  </a:lnTo>
                  <a:lnTo>
                    <a:pt x="1530248" y="105460"/>
                  </a:lnTo>
                  <a:lnTo>
                    <a:pt x="1526692" y="101396"/>
                  </a:lnTo>
                  <a:lnTo>
                    <a:pt x="1526819" y="95427"/>
                  </a:lnTo>
                  <a:lnTo>
                    <a:pt x="1607845" y="25196"/>
                  </a:lnTo>
                  <a:lnTo>
                    <a:pt x="1610258" y="24561"/>
                  </a:lnTo>
                  <a:lnTo>
                    <a:pt x="1614957" y="25069"/>
                  </a:lnTo>
                  <a:lnTo>
                    <a:pt x="1617370" y="26212"/>
                  </a:lnTo>
                  <a:lnTo>
                    <a:pt x="1619148" y="28244"/>
                  </a:lnTo>
                  <a:lnTo>
                    <a:pt x="1622577" y="32308"/>
                  </a:lnTo>
                  <a:lnTo>
                    <a:pt x="1622577" y="25"/>
                  </a:lnTo>
                  <a:lnTo>
                    <a:pt x="1577111" y="18338"/>
                  </a:lnTo>
                  <a:lnTo>
                    <a:pt x="1495450" y="89204"/>
                  </a:lnTo>
                  <a:lnTo>
                    <a:pt x="1517230" y="127012"/>
                  </a:lnTo>
                  <a:lnTo>
                    <a:pt x="1543659" y="161632"/>
                  </a:lnTo>
                  <a:lnTo>
                    <a:pt x="1574292" y="192582"/>
                  </a:lnTo>
                  <a:lnTo>
                    <a:pt x="1608734" y="219379"/>
                  </a:lnTo>
                  <a:lnTo>
                    <a:pt x="1690268" y="148513"/>
                  </a:lnTo>
                  <a:lnTo>
                    <a:pt x="1709458" y="122910"/>
                  </a:lnTo>
                  <a:lnTo>
                    <a:pt x="1712442" y="110159"/>
                  </a:lnTo>
                  <a:lnTo>
                    <a:pt x="1716646" y="92227"/>
                  </a:lnTo>
                  <a:close/>
                </a:path>
                <a:path w="1790065" h="1859914">
                  <a:moveTo>
                    <a:pt x="1789582" y="326694"/>
                  </a:moveTo>
                  <a:lnTo>
                    <a:pt x="1782635" y="296849"/>
                  </a:lnTo>
                  <a:lnTo>
                    <a:pt x="1780730" y="288645"/>
                  </a:lnTo>
                  <a:lnTo>
                    <a:pt x="1768754" y="271208"/>
                  </a:lnTo>
                  <a:lnTo>
                    <a:pt x="1768754" y="312089"/>
                  </a:lnTo>
                  <a:lnTo>
                    <a:pt x="1765325" y="318312"/>
                  </a:lnTo>
                  <a:lnTo>
                    <a:pt x="1759229" y="319836"/>
                  </a:lnTo>
                  <a:lnTo>
                    <a:pt x="1628038" y="350951"/>
                  </a:lnTo>
                  <a:lnTo>
                    <a:pt x="1621688" y="347014"/>
                  </a:lnTo>
                  <a:lnTo>
                    <a:pt x="1619783" y="340791"/>
                  </a:lnTo>
                  <a:lnTo>
                    <a:pt x="1618005" y="334568"/>
                  </a:lnTo>
                  <a:lnTo>
                    <a:pt x="1621434" y="328345"/>
                  </a:lnTo>
                  <a:lnTo>
                    <a:pt x="1752498" y="297230"/>
                  </a:lnTo>
                  <a:lnTo>
                    <a:pt x="1754022" y="296849"/>
                  </a:lnTo>
                  <a:lnTo>
                    <a:pt x="1755546" y="296849"/>
                  </a:lnTo>
                  <a:lnTo>
                    <a:pt x="1761515" y="297865"/>
                  </a:lnTo>
                  <a:lnTo>
                    <a:pt x="1765452" y="301167"/>
                  </a:lnTo>
                  <a:lnTo>
                    <a:pt x="1766849" y="305866"/>
                  </a:lnTo>
                  <a:lnTo>
                    <a:pt x="1768754" y="312089"/>
                  </a:lnTo>
                  <a:lnTo>
                    <a:pt x="1768754" y="271208"/>
                  </a:lnTo>
                  <a:lnTo>
                    <a:pt x="1759013" y="257022"/>
                  </a:lnTo>
                  <a:lnTo>
                    <a:pt x="1727657" y="235102"/>
                  </a:lnTo>
                  <a:lnTo>
                    <a:pt x="1689887" y="226110"/>
                  </a:lnTo>
                  <a:lnTo>
                    <a:pt x="1652714" y="232422"/>
                  </a:lnTo>
                  <a:lnTo>
                    <a:pt x="1622844" y="252183"/>
                  </a:lnTo>
                  <a:lnTo>
                    <a:pt x="1603286" y="282371"/>
                  </a:lnTo>
                  <a:lnTo>
                    <a:pt x="1597050" y="319963"/>
                  </a:lnTo>
                  <a:lnTo>
                    <a:pt x="1605940" y="358101"/>
                  </a:lnTo>
                  <a:lnTo>
                    <a:pt x="1627657" y="389737"/>
                  </a:lnTo>
                  <a:lnTo>
                    <a:pt x="1658975" y="411645"/>
                  </a:lnTo>
                  <a:lnTo>
                    <a:pt x="1696745" y="420547"/>
                  </a:lnTo>
                  <a:lnTo>
                    <a:pt x="1733956" y="414248"/>
                  </a:lnTo>
                  <a:lnTo>
                    <a:pt x="1763826" y="394487"/>
                  </a:lnTo>
                  <a:lnTo>
                    <a:pt x="1783359" y="364299"/>
                  </a:lnTo>
                  <a:lnTo>
                    <a:pt x="1785569" y="350951"/>
                  </a:lnTo>
                  <a:lnTo>
                    <a:pt x="1789582" y="326694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872236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  <a:r>
              <a:rPr lang="en-GB"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of a project</a:t>
            </a:r>
            <a:endParaRPr spc="-10" dirty="0">
              <a:solidFill>
                <a:srgbClr val="538235"/>
              </a:solidFill>
              <a:latin typeface="Gloucester MT Extra Condensed"/>
              <a:cs typeface="Gloucester MT Extra Condense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9161" y="1218378"/>
            <a:ext cx="84912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</a:t>
            </a:r>
            <a:r>
              <a:rPr sz="1800" spc="1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1:</a:t>
            </a:r>
            <a:r>
              <a:rPr sz="1800" spc="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Identify the problem (pain</a:t>
            </a:r>
            <a:r>
              <a:rPr sz="1800" spc="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area),</a:t>
            </a:r>
            <a:r>
              <a:rPr sz="1800" spc="2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stakeholders</a:t>
            </a:r>
            <a:r>
              <a:rPr lang="en-GB" sz="1800" spc="-10" dirty="0">
                <a:latin typeface="Lucida Sans"/>
                <a:cs typeface="Lucida Sans"/>
              </a:rPr>
              <a:t> (people who are invested in/benefit from/ can help with your problem)</a:t>
            </a:r>
            <a:r>
              <a:rPr sz="1800" spc="-10" dirty="0">
                <a:latin typeface="Lucida Sans"/>
                <a:cs typeface="Lucida Sans"/>
              </a:rPr>
              <a:t>,</a:t>
            </a:r>
            <a:r>
              <a:rPr sz="1800" spc="1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and key</a:t>
            </a:r>
            <a:r>
              <a:rPr sz="1800" spc="1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impact</a:t>
            </a:r>
            <a:r>
              <a:rPr sz="1800" spc="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areas</a:t>
            </a:r>
            <a:endParaRPr sz="1800" dirty="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14" name="object 14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0732" y="3642182"/>
            <a:ext cx="247269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High</a:t>
            </a:r>
            <a:r>
              <a:rPr sz="1400" spc="-5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number</a:t>
            </a:r>
            <a:r>
              <a:rPr sz="1400" spc="-5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of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do-not- </a:t>
            </a:r>
            <a:r>
              <a:rPr sz="1400" dirty="0">
                <a:latin typeface="Lucida Sans"/>
                <a:cs typeface="Lucida Sans"/>
              </a:rPr>
              <a:t>attended (DNA)</a:t>
            </a:r>
            <a:r>
              <a:rPr sz="1400" spc="-2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cases</a:t>
            </a:r>
            <a:r>
              <a:rPr sz="1400" spc="5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for </a:t>
            </a:r>
            <a:r>
              <a:rPr sz="1400" dirty="0">
                <a:latin typeface="Lucida Sans"/>
                <a:cs typeface="Lucida Sans"/>
              </a:rPr>
              <a:t>face-</a:t>
            </a:r>
            <a:r>
              <a:rPr sz="1400" spc="-10" dirty="0">
                <a:latin typeface="Lucida Sans"/>
                <a:cs typeface="Lucida Sans"/>
              </a:rPr>
              <a:t>to-</a:t>
            </a:r>
            <a:r>
              <a:rPr sz="1400" spc="-20" dirty="0">
                <a:latin typeface="Lucida Sans"/>
                <a:cs typeface="Lucida Sans"/>
              </a:rPr>
              <a:t>face </a:t>
            </a:r>
            <a:r>
              <a:rPr sz="1400" spc="-10" dirty="0">
                <a:latin typeface="Lucida Sans"/>
                <a:cs typeface="Lucida Sans"/>
              </a:rPr>
              <a:t>appointments.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High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associated</a:t>
            </a:r>
            <a:r>
              <a:rPr sz="1400" spc="-55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cost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Wastage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of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resources.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18" name="object 18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36289" y="3855542"/>
            <a:ext cx="295338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20" dirty="0">
                <a:latin typeface="Lucida Sans"/>
                <a:cs typeface="Lucida Sans"/>
              </a:rPr>
              <a:t>Company</a:t>
            </a:r>
            <a:r>
              <a:rPr sz="1400" spc="-6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Operations</a:t>
            </a:r>
            <a:r>
              <a:rPr sz="1400" spc="-55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Team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Knowledge</a:t>
            </a:r>
            <a:r>
              <a:rPr sz="1400" spc="-7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Management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Team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Information</a:t>
            </a:r>
            <a:r>
              <a:rPr sz="1400" spc="5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Governance</a:t>
            </a:r>
            <a:r>
              <a:rPr sz="1400" spc="30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team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85" dirty="0">
                <a:latin typeface="Lucida Sans"/>
                <a:cs typeface="Lucida Sans"/>
              </a:rPr>
              <a:t>IT</a:t>
            </a:r>
            <a:r>
              <a:rPr sz="1400" spc="10" dirty="0">
                <a:latin typeface="Lucida Sans"/>
                <a:cs typeface="Lucida Sans"/>
              </a:rPr>
              <a:t> </a:t>
            </a:r>
            <a:r>
              <a:rPr sz="1400" spc="185" dirty="0">
                <a:latin typeface="Lucida Sans"/>
                <a:cs typeface="Lucida Sans"/>
              </a:rPr>
              <a:t>&amp;</a:t>
            </a:r>
            <a:r>
              <a:rPr sz="1400" spc="1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Data </a:t>
            </a:r>
            <a:r>
              <a:rPr sz="1400" spc="-20" dirty="0">
                <a:latin typeface="Lucida Sans"/>
                <a:cs typeface="Lucida Sans"/>
              </a:rPr>
              <a:t>Team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22" name="object 22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80426" y="3856101"/>
            <a:ext cx="2040889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Financial</a:t>
            </a:r>
            <a:r>
              <a:rPr sz="1400" spc="5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Impact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Social</a:t>
            </a:r>
            <a:r>
              <a:rPr sz="1400" spc="8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Impact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Lucida Sans"/>
                <a:cs typeface="Lucida Sans"/>
              </a:rPr>
              <a:t>Operational</a:t>
            </a:r>
            <a:r>
              <a:rPr sz="1400" spc="-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Impact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Patient</a:t>
            </a:r>
            <a:r>
              <a:rPr sz="1400" spc="3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Care</a:t>
            </a:r>
            <a:r>
              <a:rPr sz="1400" spc="1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Impact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250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1682" y="1404620"/>
            <a:ext cx="873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</a:t>
            </a:r>
            <a:r>
              <a:rPr sz="1800" spc="-1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2:</a:t>
            </a:r>
            <a:r>
              <a:rPr sz="1800" spc="-1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Assess</a:t>
            </a:r>
            <a:r>
              <a:rPr sz="1800" spc="-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the</a:t>
            </a:r>
            <a:r>
              <a:rPr sz="1800" spc="-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data</a:t>
            </a:r>
            <a:r>
              <a:rPr sz="1800" spc="-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availability</a:t>
            </a:r>
            <a:r>
              <a:rPr sz="1800" spc="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and</a:t>
            </a:r>
            <a:r>
              <a:rPr sz="1800" spc="-25" dirty="0">
                <a:latin typeface="Lucida Sans"/>
                <a:cs typeface="Lucida Sans"/>
              </a:rPr>
              <a:t> </a:t>
            </a:r>
            <a:r>
              <a:rPr sz="1800" spc="-20" dirty="0">
                <a:latin typeface="Lucida Sans"/>
                <a:cs typeface="Lucida Sans"/>
              </a:rPr>
              <a:t>accessibility,</a:t>
            </a:r>
            <a:r>
              <a:rPr sz="1800" dirty="0">
                <a:latin typeface="Lucida Sans"/>
                <a:cs typeface="Lucida Sans"/>
              </a:rPr>
              <a:t> and</a:t>
            </a:r>
            <a:r>
              <a:rPr sz="1800" spc="-2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end</a:t>
            </a:r>
            <a:r>
              <a:rPr sz="1800" spc="-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product</a:t>
            </a:r>
            <a:r>
              <a:rPr sz="1800" spc="-3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required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18" y="2080032"/>
              <a:ext cx="251704" cy="33723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15" name="object 15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0732" y="3748862"/>
            <a:ext cx="1824989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Fields,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Type,</a:t>
            </a:r>
            <a:endParaRPr sz="1400">
              <a:latin typeface="Lucida Sans"/>
              <a:cs typeface="Lucida Sans"/>
            </a:endParaRPr>
          </a:p>
          <a:p>
            <a:pPr marL="299085">
              <a:lnSpc>
                <a:spcPct val="100000"/>
              </a:lnSpc>
            </a:pPr>
            <a:r>
              <a:rPr sz="1400" spc="-10" dirty="0">
                <a:latin typeface="Lucida Sans"/>
                <a:cs typeface="Lucida Sans"/>
              </a:rPr>
              <a:t>Quantity</a:t>
            </a:r>
            <a:endParaRPr sz="1400">
              <a:latin typeface="Lucida Sans"/>
              <a:cs typeface="Lucida Sans"/>
            </a:endParaRPr>
          </a:p>
          <a:p>
            <a:pPr marL="299085" marR="49530" indent="-28702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Electronic</a:t>
            </a:r>
            <a:r>
              <a:rPr sz="1400" spc="-2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Health Records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Strategic</a:t>
            </a:r>
            <a:r>
              <a:rPr sz="1400" spc="11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Reports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19" name="object 19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36289" y="3855542"/>
            <a:ext cx="289052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Lucida Sans"/>
                <a:cs typeface="Lucida Sans"/>
              </a:rPr>
              <a:t>Inhouse/Cloud-based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Information</a:t>
            </a:r>
            <a:r>
              <a:rPr sz="1400" spc="5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Governance</a:t>
            </a:r>
            <a:r>
              <a:rPr sz="1400" spc="3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rules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2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transfer</a:t>
            </a:r>
            <a:r>
              <a:rPr sz="1400" spc="1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regulations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Accessibility</a:t>
            </a:r>
            <a:r>
              <a:rPr sz="1400" spc="-2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regulations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23" name="object 23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80426" y="3856101"/>
            <a:ext cx="224726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7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Insights</a:t>
            </a:r>
            <a:r>
              <a:rPr sz="1400" spc="8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Report</a:t>
            </a:r>
            <a:endParaRPr sz="14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Lucida Sans"/>
                <a:cs typeface="Lucida Sans"/>
              </a:rPr>
              <a:t>Web-</a:t>
            </a:r>
            <a:r>
              <a:rPr sz="1400" dirty="0">
                <a:latin typeface="Lucida Sans"/>
                <a:cs typeface="Lucida Sans"/>
              </a:rPr>
              <a:t>based</a:t>
            </a:r>
            <a:r>
              <a:rPr sz="1400" spc="-2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application</a:t>
            </a:r>
            <a:endParaRPr sz="14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20" dirty="0">
                <a:latin typeface="Lucida Sans"/>
                <a:cs typeface="Lucida Sans"/>
              </a:rPr>
              <a:t>Desktop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application</a:t>
            </a:r>
            <a:endParaRPr sz="14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Analytics</a:t>
            </a:r>
            <a:r>
              <a:rPr sz="1400" spc="-75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Type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E3822C-2DBC-4370-979F-C899A473B76E}"/>
              </a:ext>
            </a:extLst>
          </p:cNvPr>
          <p:cNvSpPr txBox="1"/>
          <p:nvPr/>
        </p:nvSpPr>
        <p:spPr>
          <a:xfrm>
            <a:off x="5334000" y="5562600"/>
            <a:ext cx="5178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Insight report: organization has data but not the insight of what the data says, so they cannot use the data to advice their decisions. </a:t>
            </a:r>
          </a:p>
          <a:p>
            <a:r>
              <a:rPr lang="en-GB" dirty="0"/>
              <a:t>i.e., make your analysis work usable for others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250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2391" y="1404620"/>
            <a:ext cx="8068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</a:t>
            </a:r>
            <a:r>
              <a:rPr sz="1800" spc="-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3:</a:t>
            </a:r>
            <a:r>
              <a:rPr sz="1800" spc="-1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Develop</a:t>
            </a:r>
            <a:r>
              <a:rPr sz="1800" spc="-1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business</a:t>
            </a:r>
            <a:r>
              <a:rPr sz="1800" spc="-2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case,</a:t>
            </a:r>
            <a:r>
              <a:rPr sz="1800" spc="-2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project</a:t>
            </a:r>
            <a:r>
              <a:rPr sz="1800" spc="-1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plan</a:t>
            </a:r>
            <a:r>
              <a:rPr sz="1800" spc="-3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and</a:t>
            </a:r>
            <a:r>
              <a:rPr sz="1800" spc="-3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initiate</a:t>
            </a:r>
            <a:r>
              <a:rPr sz="1800" spc="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the</a:t>
            </a:r>
            <a:r>
              <a:rPr sz="1800" spc="-15" dirty="0">
                <a:latin typeface="Lucida Sans"/>
                <a:cs typeface="Lucida Sans"/>
              </a:rPr>
              <a:t> </a:t>
            </a:r>
            <a:r>
              <a:rPr sz="1800" spc="140" dirty="0">
                <a:latin typeface="Lucida Sans"/>
                <a:cs typeface="Lucida Sans"/>
              </a:rPr>
              <a:t>IG</a:t>
            </a:r>
            <a:r>
              <a:rPr sz="1800" spc="-3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processes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18" y="2080032"/>
              <a:ext cx="251704" cy="3372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341548"/>
                  </a:lnTo>
                  <a:lnTo>
                    <a:pt x="27583" y="341548"/>
                  </a:lnTo>
                  <a:lnTo>
                    <a:pt x="27583" y="27678"/>
                  </a:lnTo>
                  <a:lnTo>
                    <a:pt x="201429" y="27679"/>
                  </a:lnTo>
                  <a:lnTo>
                    <a:pt x="170097" y="0"/>
                  </a:lnTo>
                  <a:close/>
                </a:path>
                <a:path w="285114" h="369569">
                  <a:moveTo>
                    <a:pt x="201429" y="27679"/>
                  </a:move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85028" y="341548"/>
                  </a:lnTo>
                  <a:lnTo>
                    <a:pt x="285028" y="101530"/>
                  </a:lnTo>
                  <a:lnTo>
                    <a:pt x="279803" y="96915"/>
                  </a:lnTo>
                  <a:lnTo>
                    <a:pt x="170097" y="96914"/>
                  </a:lnTo>
                  <a:lnTo>
                    <a:pt x="170097" y="39218"/>
                  </a:lnTo>
                  <a:lnTo>
                    <a:pt x="214492" y="39218"/>
                  </a:lnTo>
                  <a:lnTo>
                    <a:pt x="201429" y="27679"/>
                  </a:lnTo>
                  <a:close/>
                </a:path>
                <a:path w="285114" h="369569">
                  <a:moveTo>
                    <a:pt x="214492" y="39218"/>
                  </a:moveTo>
                  <a:lnTo>
                    <a:pt x="170097" y="39218"/>
                  </a:lnTo>
                  <a:lnTo>
                    <a:pt x="227563" y="96914"/>
                  </a:lnTo>
                  <a:lnTo>
                    <a:pt x="279803" y="96915"/>
                  </a:lnTo>
                  <a:lnTo>
                    <a:pt x="214492" y="3921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27583" y="341548"/>
                  </a:moveTo>
                  <a:lnTo>
                    <a:pt x="27583" y="27678"/>
                  </a:ln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7583" y="341548"/>
                  </a:lnTo>
                  <a:close/>
                </a:path>
                <a:path w="285114" h="369569">
                  <a:moveTo>
                    <a:pt x="170097" y="39218"/>
                  </a:moveTo>
                  <a:lnTo>
                    <a:pt x="227563" y="96914"/>
                  </a:lnTo>
                  <a:lnTo>
                    <a:pt x="170097" y="96914"/>
                  </a:lnTo>
                  <a:lnTo>
                    <a:pt x="170097" y="39218"/>
                  </a:lnTo>
                  <a:close/>
                </a:path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101530"/>
                  </a:lnTo>
                  <a:lnTo>
                    <a:pt x="170097" y="0"/>
                  </a:lnTo>
                  <a:close/>
                </a:path>
              </a:pathLst>
            </a:custGeom>
            <a:ln w="1281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846" y="2186939"/>
              <a:ext cx="187538" cy="17900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18" name="object 18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0732" y="3748862"/>
            <a:ext cx="240728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873760" algn="ctr">
              <a:lnSpc>
                <a:spcPct val="100000"/>
              </a:lnSpc>
              <a:spcBef>
                <a:spcPts val="105"/>
              </a:spcBef>
              <a:tabLst>
                <a:tab pos="2863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Key</a:t>
            </a:r>
            <a:r>
              <a:rPr sz="1400" spc="-1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processes</a:t>
            </a:r>
            <a:endParaRPr sz="1400">
              <a:latin typeface="Lucida Sans"/>
              <a:cs typeface="Lucida Sans"/>
            </a:endParaRPr>
          </a:p>
          <a:p>
            <a:pPr marR="817880" algn="ctr">
              <a:lnSpc>
                <a:spcPct val="100000"/>
              </a:lnSpc>
            </a:pPr>
            <a:r>
              <a:rPr sz="1400" spc="-10" dirty="0">
                <a:latin typeface="Lucida Sans"/>
                <a:cs typeface="Lucida Sans"/>
              </a:rPr>
              <a:t>undertaken</a:t>
            </a:r>
            <a:endParaRPr sz="1400">
              <a:latin typeface="Lucida Sans"/>
              <a:cs typeface="Lucida Sans"/>
            </a:endParaRPr>
          </a:p>
          <a:p>
            <a:pPr marL="299085" marR="5080" indent="-28702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Impact</a:t>
            </a:r>
            <a:r>
              <a:rPr sz="1400" spc="3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on</a:t>
            </a:r>
            <a:r>
              <a:rPr sz="1400" spc="2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company</a:t>
            </a:r>
            <a:r>
              <a:rPr sz="1400" spc="10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and </a:t>
            </a:r>
            <a:r>
              <a:rPr sz="1400" spc="-10" dirty="0">
                <a:latin typeface="Lucida Sans"/>
                <a:cs typeface="Lucida Sans"/>
              </a:rPr>
              <a:t>processes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Lucida Sans"/>
                <a:cs typeface="Lucida Sans"/>
              </a:rPr>
              <a:t>Recommendations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22" name="object 22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36289" y="3855542"/>
            <a:ext cx="1656714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Project</a:t>
            </a:r>
            <a:r>
              <a:rPr sz="1400" spc="5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phases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Lucida Sans"/>
                <a:cs typeface="Lucida Sans"/>
              </a:rPr>
              <a:t>Timelines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Lucida Sans"/>
                <a:cs typeface="Lucida Sans"/>
              </a:rPr>
              <a:t>Responsibilities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Risk</a:t>
            </a:r>
            <a:r>
              <a:rPr sz="1400" spc="2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Analysis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26" name="object 26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980426" y="3962780"/>
            <a:ext cx="24555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75895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-3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protection</a:t>
            </a:r>
            <a:r>
              <a:rPr sz="1400" spc="-3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impact </a:t>
            </a:r>
            <a:r>
              <a:rPr sz="1400" dirty="0">
                <a:latin typeface="Lucida Sans"/>
                <a:cs typeface="Lucida Sans"/>
              </a:rPr>
              <a:t>assessment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spc="55" dirty="0">
                <a:latin typeface="Lucida Sans"/>
                <a:cs typeface="Lucida Sans"/>
              </a:rPr>
              <a:t>(DPIA)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110" dirty="0">
                <a:latin typeface="Lucida Sans"/>
                <a:cs typeface="Lucida Sans"/>
              </a:rPr>
              <a:t>IG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compliance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processes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250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28186" y="1404620"/>
            <a:ext cx="5241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</a:t>
            </a:r>
            <a:r>
              <a:rPr sz="1800" spc="5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4:</a:t>
            </a:r>
            <a:r>
              <a:rPr sz="1800" spc="7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Perform</a:t>
            </a:r>
            <a:r>
              <a:rPr sz="1800" spc="5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data</a:t>
            </a:r>
            <a:r>
              <a:rPr sz="1800" spc="7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analysis</a:t>
            </a:r>
            <a:r>
              <a:rPr sz="1800" spc="5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and</a:t>
            </a:r>
            <a:r>
              <a:rPr sz="1800" spc="3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visualisation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18" y="2080032"/>
              <a:ext cx="251704" cy="3372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341548"/>
                  </a:lnTo>
                  <a:lnTo>
                    <a:pt x="27583" y="341548"/>
                  </a:lnTo>
                  <a:lnTo>
                    <a:pt x="27583" y="27678"/>
                  </a:lnTo>
                  <a:lnTo>
                    <a:pt x="201429" y="27679"/>
                  </a:lnTo>
                  <a:lnTo>
                    <a:pt x="170097" y="0"/>
                  </a:lnTo>
                  <a:close/>
                </a:path>
                <a:path w="285114" h="369569">
                  <a:moveTo>
                    <a:pt x="201429" y="27679"/>
                  </a:move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85028" y="341548"/>
                  </a:lnTo>
                  <a:lnTo>
                    <a:pt x="285028" y="101530"/>
                  </a:lnTo>
                  <a:lnTo>
                    <a:pt x="279803" y="96915"/>
                  </a:lnTo>
                  <a:lnTo>
                    <a:pt x="170097" y="96914"/>
                  </a:lnTo>
                  <a:lnTo>
                    <a:pt x="170097" y="39218"/>
                  </a:lnTo>
                  <a:lnTo>
                    <a:pt x="214492" y="39218"/>
                  </a:lnTo>
                  <a:lnTo>
                    <a:pt x="201429" y="27679"/>
                  </a:lnTo>
                  <a:close/>
                </a:path>
                <a:path w="285114" h="369569">
                  <a:moveTo>
                    <a:pt x="214492" y="39218"/>
                  </a:moveTo>
                  <a:lnTo>
                    <a:pt x="170097" y="39218"/>
                  </a:lnTo>
                  <a:lnTo>
                    <a:pt x="227563" y="96914"/>
                  </a:lnTo>
                  <a:lnTo>
                    <a:pt x="279803" y="96915"/>
                  </a:lnTo>
                  <a:lnTo>
                    <a:pt x="214492" y="3921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27583" y="341548"/>
                  </a:moveTo>
                  <a:lnTo>
                    <a:pt x="27583" y="27678"/>
                  </a:ln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7583" y="341548"/>
                  </a:lnTo>
                  <a:close/>
                </a:path>
                <a:path w="285114" h="369569">
                  <a:moveTo>
                    <a:pt x="170097" y="39218"/>
                  </a:moveTo>
                  <a:lnTo>
                    <a:pt x="227563" y="96914"/>
                  </a:lnTo>
                  <a:lnTo>
                    <a:pt x="170097" y="96914"/>
                  </a:lnTo>
                  <a:lnTo>
                    <a:pt x="170097" y="39218"/>
                  </a:lnTo>
                  <a:close/>
                </a:path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101530"/>
                  </a:lnTo>
                  <a:lnTo>
                    <a:pt x="170097" y="0"/>
                  </a:lnTo>
                  <a:close/>
                </a:path>
              </a:pathLst>
            </a:custGeom>
            <a:ln w="1281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846" y="2186939"/>
              <a:ext cx="187538" cy="1790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87974" y="59753"/>
                  </a:move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43461" y="122553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close/>
                </a:path>
                <a:path w="273685" h="299085">
                  <a:moveTo>
                    <a:pt x="143461" y="122553"/>
                  </a:move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9" y="174237"/>
                  </a:lnTo>
                  <a:lnTo>
                    <a:pt x="161991" y="187796"/>
                  </a:lnTo>
                  <a:lnTo>
                    <a:pt x="169460" y="198867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17" y="206319"/>
                  </a:lnTo>
                  <a:lnTo>
                    <a:pt x="218683" y="198849"/>
                  </a:lnTo>
                  <a:lnTo>
                    <a:pt x="226141" y="187773"/>
                  </a:lnTo>
                  <a:lnTo>
                    <a:pt x="228874" y="174212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745" y="145595"/>
                  </a:lnTo>
                  <a:lnTo>
                    <a:pt x="174166" y="145595"/>
                  </a:lnTo>
                  <a:lnTo>
                    <a:pt x="143461" y="122553"/>
                  </a:lnTo>
                  <a:close/>
                </a:path>
                <a:path w="273685" h="299085">
                  <a:moveTo>
                    <a:pt x="238854" y="0"/>
                  </a:move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26" y="139374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213745" y="145595"/>
                  </a:lnTo>
                  <a:lnTo>
                    <a:pt x="213160" y="145098"/>
                  </a:lnTo>
                  <a:lnTo>
                    <a:pt x="215108" y="139374"/>
                  </a:lnTo>
                  <a:lnTo>
                    <a:pt x="194061" y="139374"/>
                  </a:lnTo>
                  <a:lnTo>
                    <a:pt x="215111" y="139366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273642" y="34862"/>
                  </a:move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52" y="139366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89611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4" y="174212"/>
                  </a:lnTo>
                  <a:lnTo>
                    <a:pt x="161975" y="187773"/>
                  </a:lnTo>
                  <a:lnTo>
                    <a:pt x="169433" y="198849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01" y="206329"/>
                  </a:lnTo>
                  <a:lnTo>
                    <a:pt x="218670" y="198867"/>
                  </a:lnTo>
                  <a:lnTo>
                    <a:pt x="226136" y="187796"/>
                  </a:lnTo>
                  <a:lnTo>
                    <a:pt x="228878" y="174237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160" y="145098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4596" y="2428719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4">
                  <a:moveTo>
                    <a:pt x="0" y="30489"/>
                  </a:moveTo>
                  <a:lnTo>
                    <a:pt x="343192" y="30489"/>
                  </a:lnTo>
                  <a:lnTo>
                    <a:pt x="343192" y="0"/>
                  </a:lnTo>
                  <a:lnTo>
                    <a:pt x="0" y="0"/>
                  </a:lnTo>
                  <a:lnTo>
                    <a:pt x="0" y="3048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4596" y="2110411"/>
              <a:ext cx="343535" cy="348615"/>
            </a:xfrm>
            <a:custGeom>
              <a:avLst/>
              <a:gdLst/>
              <a:ahLst/>
              <a:cxnLst/>
              <a:rect l="l" t="t" r="r" b="b"/>
              <a:pathLst>
                <a:path w="343535" h="348614">
                  <a:moveTo>
                    <a:pt x="29842" y="0"/>
                  </a:moveTo>
                  <a:lnTo>
                    <a:pt x="0" y="0"/>
                  </a:lnTo>
                  <a:lnTo>
                    <a:pt x="0" y="348358"/>
                  </a:lnTo>
                  <a:lnTo>
                    <a:pt x="343192" y="348358"/>
                  </a:lnTo>
                  <a:lnTo>
                    <a:pt x="343192" y="318497"/>
                  </a:lnTo>
                  <a:lnTo>
                    <a:pt x="29842" y="318497"/>
                  </a:lnTo>
                  <a:lnTo>
                    <a:pt x="29842" y="0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22" name="object 22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30732" y="3962780"/>
            <a:ext cx="209740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Extraction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Transformation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Loading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26" name="object 26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36289" y="3962222"/>
            <a:ext cx="21977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Inspect</a:t>
            </a:r>
            <a:r>
              <a:rPr sz="1400" spc="14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datasets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Clean</a:t>
            </a:r>
            <a:r>
              <a:rPr sz="1400" spc="-6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and</a:t>
            </a:r>
            <a:r>
              <a:rPr sz="1400" spc="-5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Prepare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Analyse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and</a:t>
            </a:r>
            <a:r>
              <a:rPr sz="1400" spc="-5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Interpret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30" name="object 30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980426" y="3856101"/>
            <a:ext cx="263588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Understand</a:t>
            </a:r>
            <a:r>
              <a:rPr sz="1400" spc="-2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your</a:t>
            </a:r>
            <a:r>
              <a:rPr sz="1400" spc="-15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Data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Know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your</a:t>
            </a:r>
            <a:r>
              <a:rPr sz="1400" spc="-5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audience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Use</a:t>
            </a:r>
            <a:r>
              <a:rPr sz="1400" spc="-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suitable</a:t>
            </a:r>
            <a:r>
              <a:rPr sz="1400" spc="-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visual</a:t>
            </a:r>
            <a:r>
              <a:rPr sz="1400" spc="-1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method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Create</a:t>
            </a:r>
            <a:r>
              <a:rPr sz="1400" spc="-9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report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74596" y="2109853"/>
            <a:ext cx="29845" cy="319405"/>
          </a:xfrm>
          <a:custGeom>
            <a:avLst/>
            <a:gdLst/>
            <a:ahLst/>
            <a:cxnLst/>
            <a:rect l="l" t="t" r="r" b="b"/>
            <a:pathLst>
              <a:path w="29845" h="319405">
                <a:moveTo>
                  <a:pt x="0" y="318865"/>
                </a:moveTo>
                <a:lnTo>
                  <a:pt x="29842" y="318865"/>
                </a:lnTo>
                <a:lnTo>
                  <a:pt x="29842" y="0"/>
                </a:lnTo>
                <a:lnTo>
                  <a:pt x="0" y="0"/>
                </a:lnTo>
                <a:lnTo>
                  <a:pt x="0" y="318865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250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47642" y="1404620"/>
            <a:ext cx="480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</a:t>
            </a:r>
            <a:r>
              <a:rPr sz="1800" spc="-1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5:</a:t>
            </a:r>
            <a:r>
              <a:rPr sz="1800" spc="-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Develop</a:t>
            </a:r>
            <a:r>
              <a:rPr sz="1800" dirty="0">
                <a:latin typeface="Lucida Sans"/>
                <a:cs typeface="Lucida Sans"/>
              </a:rPr>
              <a:t> machine</a:t>
            </a:r>
            <a:r>
              <a:rPr sz="1800" spc="-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learning</a:t>
            </a:r>
            <a:r>
              <a:rPr sz="1800" spc="-2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model(s)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18" y="2080032"/>
              <a:ext cx="251704" cy="3372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341548"/>
                  </a:lnTo>
                  <a:lnTo>
                    <a:pt x="27583" y="341548"/>
                  </a:lnTo>
                  <a:lnTo>
                    <a:pt x="27583" y="27678"/>
                  </a:lnTo>
                  <a:lnTo>
                    <a:pt x="201429" y="27679"/>
                  </a:lnTo>
                  <a:lnTo>
                    <a:pt x="170097" y="0"/>
                  </a:lnTo>
                  <a:close/>
                </a:path>
                <a:path w="285114" h="369569">
                  <a:moveTo>
                    <a:pt x="201429" y="27679"/>
                  </a:move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85028" y="341548"/>
                  </a:lnTo>
                  <a:lnTo>
                    <a:pt x="285028" y="101530"/>
                  </a:lnTo>
                  <a:lnTo>
                    <a:pt x="279803" y="96915"/>
                  </a:lnTo>
                  <a:lnTo>
                    <a:pt x="170097" y="96914"/>
                  </a:lnTo>
                  <a:lnTo>
                    <a:pt x="170097" y="39218"/>
                  </a:lnTo>
                  <a:lnTo>
                    <a:pt x="214492" y="39218"/>
                  </a:lnTo>
                  <a:lnTo>
                    <a:pt x="201429" y="27679"/>
                  </a:lnTo>
                  <a:close/>
                </a:path>
                <a:path w="285114" h="369569">
                  <a:moveTo>
                    <a:pt x="214492" y="39218"/>
                  </a:moveTo>
                  <a:lnTo>
                    <a:pt x="170097" y="39218"/>
                  </a:lnTo>
                  <a:lnTo>
                    <a:pt x="227563" y="96914"/>
                  </a:lnTo>
                  <a:lnTo>
                    <a:pt x="279803" y="96915"/>
                  </a:lnTo>
                  <a:lnTo>
                    <a:pt x="214492" y="3921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27583" y="341548"/>
                  </a:moveTo>
                  <a:lnTo>
                    <a:pt x="27583" y="27678"/>
                  </a:ln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7583" y="341548"/>
                  </a:lnTo>
                  <a:close/>
                </a:path>
                <a:path w="285114" h="369569">
                  <a:moveTo>
                    <a:pt x="170097" y="39218"/>
                  </a:moveTo>
                  <a:lnTo>
                    <a:pt x="227563" y="96914"/>
                  </a:lnTo>
                  <a:lnTo>
                    <a:pt x="170097" y="96914"/>
                  </a:lnTo>
                  <a:lnTo>
                    <a:pt x="170097" y="39218"/>
                  </a:lnTo>
                  <a:close/>
                </a:path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101530"/>
                  </a:lnTo>
                  <a:lnTo>
                    <a:pt x="170097" y="0"/>
                  </a:lnTo>
                  <a:close/>
                </a:path>
              </a:pathLst>
            </a:custGeom>
            <a:ln w="1281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846" y="2186939"/>
              <a:ext cx="187538" cy="1790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87974" y="59753"/>
                  </a:move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43461" y="122553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close/>
                </a:path>
                <a:path w="273685" h="299085">
                  <a:moveTo>
                    <a:pt x="143461" y="122553"/>
                  </a:move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9" y="174237"/>
                  </a:lnTo>
                  <a:lnTo>
                    <a:pt x="161991" y="187796"/>
                  </a:lnTo>
                  <a:lnTo>
                    <a:pt x="169460" y="198867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17" y="206319"/>
                  </a:lnTo>
                  <a:lnTo>
                    <a:pt x="218683" y="198849"/>
                  </a:lnTo>
                  <a:lnTo>
                    <a:pt x="226141" y="187773"/>
                  </a:lnTo>
                  <a:lnTo>
                    <a:pt x="228874" y="174212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745" y="145595"/>
                  </a:lnTo>
                  <a:lnTo>
                    <a:pt x="174166" y="145595"/>
                  </a:lnTo>
                  <a:lnTo>
                    <a:pt x="143461" y="122553"/>
                  </a:lnTo>
                  <a:close/>
                </a:path>
                <a:path w="273685" h="299085">
                  <a:moveTo>
                    <a:pt x="238854" y="0"/>
                  </a:move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26" y="139374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213745" y="145595"/>
                  </a:lnTo>
                  <a:lnTo>
                    <a:pt x="213160" y="145098"/>
                  </a:lnTo>
                  <a:lnTo>
                    <a:pt x="215108" y="139374"/>
                  </a:lnTo>
                  <a:lnTo>
                    <a:pt x="194061" y="139374"/>
                  </a:lnTo>
                  <a:lnTo>
                    <a:pt x="215111" y="139366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273642" y="34862"/>
                  </a:move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52" y="139366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89611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4" y="174212"/>
                  </a:lnTo>
                  <a:lnTo>
                    <a:pt x="161975" y="187773"/>
                  </a:lnTo>
                  <a:lnTo>
                    <a:pt x="169433" y="198849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01" y="206329"/>
                  </a:lnTo>
                  <a:lnTo>
                    <a:pt x="218670" y="198867"/>
                  </a:lnTo>
                  <a:lnTo>
                    <a:pt x="226136" y="187796"/>
                  </a:lnTo>
                  <a:lnTo>
                    <a:pt x="228878" y="174237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160" y="145098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4596" y="2428719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4">
                  <a:moveTo>
                    <a:pt x="0" y="30489"/>
                  </a:moveTo>
                  <a:lnTo>
                    <a:pt x="343192" y="30489"/>
                  </a:lnTo>
                  <a:lnTo>
                    <a:pt x="343192" y="0"/>
                  </a:lnTo>
                  <a:lnTo>
                    <a:pt x="0" y="0"/>
                  </a:lnTo>
                  <a:lnTo>
                    <a:pt x="0" y="3048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4596" y="2110411"/>
              <a:ext cx="343535" cy="348615"/>
            </a:xfrm>
            <a:custGeom>
              <a:avLst/>
              <a:gdLst/>
              <a:ahLst/>
              <a:cxnLst/>
              <a:rect l="l" t="t" r="r" b="b"/>
              <a:pathLst>
                <a:path w="343535" h="348614">
                  <a:moveTo>
                    <a:pt x="29842" y="0"/>
                  </a:moveTo>
                  <a:lnTo>
                    <a:pt x="0" y="0"/>
                  </a:lnTo>
                  <a:lnTo>
                    <a:pt x="0" y="348358"/>
                  </a:lnTo>
                  <a:lnTo>
                    <a:pt x="343192" y="348358"/>
                  </a:lnTo>
                  <a:lnTo>
                    <a:pt x="343192" y="318497"/>
                  </a:lnTo>
                  <a:lnTo>
                    <a:pt x="29842" y="318497"/>
                  </a:lnTo>
                  <a:lnTo>
                    <a:pt x="29842" y="0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311912" y="0"/>
                  </a:moveTo>
                  <a:lnTo>
                    <a:pt x="299974" y="0"/>
                  </a:lnTo>
                  <a:lnTo>
                    <a:pt x="297307" y="2667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2667"/>
                  </a:lnTo>
                  <a:lnTo>
                    <a:pt x="3119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438531" y="144780"/>
                  </a:move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8430"/>
                  </a:lnTo>
                  <a:lnTo>
                    <a:pt x="445008" y="133985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438531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6350"/>
                  </a:lnTo>
                  <a:lnTo>
                    <a:pt x="314706" y="2667"/>
                  </a:lnTo>
                  <a:lnTo>
                    <a:pt x="311912" y="0"/>
                  </a:lnTo>
                  <a:lnTo>
                    <a:pt x="308229" y="0"/>
                  </a:lnTo>
                  <a:lnTo>
                    <a:pt x="303657" y="0"/>
                  </a:lnTo>
                  <a:lnTo>
                    <a:pt x="299974" y="0"/>
                  </a:lnTo>
                  <a:lnTo>
                    <a:pt x="297307" y="2667"/>
                  </a:lnTo>
                  <a:lnTo>
                    <a:pt x="297307" y="6350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6350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66064" y="0"/>
                  </a:lnTo>
                  <a:lnTo>
                    <a:pt x="261493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6350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6350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24789" y="0"/>
                  </a:lnTo>
                  <a:lnTo>
                    <a:pt x="220218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6350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6350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83514" y="0"/>
                  </a:lnTo>
                  <a:lnTo>
                    <a:pt x="178943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6350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6350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42239" y="0"/>
                  </a:lnTo>
                  <a:lnTo>
                    <a:pt x="137668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6350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6476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33985"/>
                  </a:lnTo>
                  <a:lnTo>
                    <a:pt x="0" y="138430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6476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6476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74371"/>
                  </a:lnTo>
                  <a:lnTo>
                    <a:pt x="0" y="178943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6476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15773"/>
                  </a:lnTo>
                  <a:lnTo>
                    <a:pt x="0" y="220218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6476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6476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56159"/>
                  </a:lnTo>
                  <a:lnTo>
                    <a:pt x="0" y="260731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6476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6476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296672"/>
                  </a:lnTo>
                  <a:lnTo>
                    <a:pt x="0" y="301117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6476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28751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36779" y="435101"/>
                  </a:lnTo>
                  <a:lnTo>
                    <a:pt x="141350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428751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28751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78054" y="435101"/>
                  </a:lnTo>
                  <a:lnTo>
                    <a:pt x="182625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428751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28751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19329" y="435101"/>
                  </a:lnTo>
                  <a:lnTo>
                    <a:pt x="223900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428751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28751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0604" y="435101"/>
                  </a:lnTo>
                  <a:lnTo>
                    <a:pt x="266064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428751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28751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02768" y="435101"/>
                  </a:lnTo>
                  <a:lnTo>
                    <a:pt x="307339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428751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37642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301117"/>
                  </a:lnTo>
                  <a:lnTo>
                    <a:pt x="444119" y="296672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437642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37642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60731"/>
                  </a:lnTo>
                  <a:lnTo>
                    <a:pt x="444119" y="256159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437642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37642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20218"/>
                  </a:lnTo>
                  <a:lnTo>
                    <a:pt x="444119" y="215773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437642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37642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9832"/>
                  </a:lnTo>
                  <a:lnTo>
                    <a:pt x="444119" y="175260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437642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24" name="object 24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0732" y="3856101"/>
            <a:ext cx="215836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30" dirty="0">
                <a:latin typeface="Lucida Sans"/>
                <a:cs typeface="Lucida Sans"/>
              </a:rPr>
              <a:t>Choosing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appropriate model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Data</a:t>
            </a:r>
            <a:r>
              <a:rPr sz="1400" spc="204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Pre-</a:t>
            </a:r>
            <a:r>
              <a:rPr sz="1400" spc="-10" dirty="0">
                <a:latin typeface="Lucida Sans"/>
                <a:cs typeface="Lucida Sans"/>
              </a:rPr>
              <a:t>processing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Feature</a:t>
            </a:r>
            <a:r>
              <a:rPr sz="1400" spc="8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extraction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28" name="object 28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36289" y="4069460"/>
            <a:ext cx="19469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Training</a:t>
            </a:r>
            <a:r>
              <a:rPr sz="1400" spc="-6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model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Perform</a:t>
            </a:r>
            <a:r>
              <a:rPr sz="1400" spc="9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Validation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32" name="object 32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80426" y="3856101"/>
            <a:ext cx="20561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Parameter</a:t>
            </a:r>
            <a:r>
              <a:rPr sz="1400" spc="21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Tuning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Model</a:t>
            </a:r>
            <a:r>
              <a:rPr sz="1400" spc="-10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Evaluation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Model</a:t>
            </a:r>
            <a:r>
              <a:rPr sz="1400" spc="-10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Improvement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74596" y="2109853"/>
            <a:ext cx="29845" cy="319405"/>
          </a:xfrm>
          <a:custGeom>
            <a:avLst/>
            <a:gdLst/>
            <a:ahLst/>
            <a:cxnLst/>
            <a:rect l="l" t="t" r="r" b="b"/>
            <a:pathLst>
              <a:path w="29845" h="319405">
                <a:moveTo>
                  <a:pt x="0" y="318865"/>
                </a:moveTo>
                <a:lnTo>
                  <a:pt x="29842" y="318865"/>
                </a:lnTo>
                <a:lnTo>
                  <a:pt x="29842" y="0"/>
                </a:lnTo>
                <a:lnTo>
                  <a:pt x="0" y="0"/>
                </a:lnTo>
                <a:lnTo>
                  <a:pt x="0" y="318865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11877" y="2157221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Lucida Sans"/>
                <a:cs typeface="Lucida Sans"/>
              </a:rPr>
              <a:t>AI</a:t>
            </a:r>
            <a:endParaRPr sz="12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250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8239" y="1404620"/>
            <a:ext cx="8978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</a:t>
            </a:r>
            <a:r>
              <a:rPr sz="1800" spc="-3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6:</a:t>
            </a:r>
            <a:r>
              <a:rPr sz="1800" spc="-2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Develop</a:t>
            </a:r>
            <a:r>
              <a:rPr sz="1800" spc="-2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and</a:t>
            </a:r>
            <a:r>
              <a:rPr sz="1800" spc="-4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showcase</a:t>
            </a:r>
            <a:r>
              <a:rPr sz="1800" spc="-3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</a:t>
            </a:r>
            <a:r>
              <a:rPr sz="1800" spc="-40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proof</a:t>
            </a:r>
            <a:r>
              <a:rPr sz="1800" spc="-3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of</a:t>
            </a:r>
            <a:r>
              <a:rPr sz="1800" spc="-4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concept</a:t>
            </a:r>
            <a:r>
              <a:rPr sz="1800" spc="-2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with</a:t>
            </a:r>
            <a:r>
              <a:rPr sz="1800" spc="-4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</a:t>
            </a:r>
            <a:r>
              <a:rPr sz="1800" spc="-4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minimum</a:t>
            </a:r>
            <a:r>
              <a:rPr sz="1800" spc="-4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viable</a:t>
            </a:r>
            <a:r>
              <a:rPr sz="1800" spc="-2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product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18" y="2080032"/>
              <a:ext cx="251704" cy="3372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341548"/>
                  </a:lnTo>
                  <a:lnTo>
                    <a:pt x="27583" y="341548"/>
                  </a:lnTo>
                  <a:lnTo>
                    <a:pt x="27583" y="27678"/>
                  </a:lnTo>
                  <a:lnTo>
                    <a:pt x="201429" y="27679"/>
                  </a:lnTo>
                  <a:lnTo>
                    <a:pt x="170097" y="0"/>
                  </a:lnTo>
                  <a:close/>
                </a:path>
                <a:path w="285114" h="369569">
                  <a:moveTo>
                    <a:pt x="201429" y="27679"/>
                  </a:move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85028" y="341548"/>
                  </a:lnTo>
                  <a:lnTo>
                    <a:pt x="285028" y="101530"/>
                  </a:lnTo>
                  <a:lnTo>
                    <a:pt x="279803" y="96915"/>
                  </a:lnTo>
                  <a:lnTo>
                    <a:pt x="170097" y="96914"/>
                  </a:lnTo>
                  <a:lnTo>
                    <a:pt x="170097" y="39218"/>
                  </a:lnTo>
                  <a:lnTo>
                    <a:pt x="214492" y="39218"/>
                  </a:lnTo>
                  <a:lnTo>
                    <a:pt x="201429" y="27679"/>
                  </a:lnTo>
                  <a:close/>
                </a:path>
                <a:path w="285114" h="369569">
                  <a:moveTo>
                    <a:pt x="214492" y="39218"/>
                  </a:moveTo>
                  <a:lnTo>
                    <a:pt x="170097" y="39218"/>
                  </a:lnTo>
                  <a:lnTo>
                    <a:pt x="227563" y="96914"/>
                  </a:lnTo>
                  <a:lnTo>
                    <a:pt x="279803" y="96915"/>
                  </a:lnTo>
                  <a:lnTo>
                    <a:pt x="214492" y="3921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27583" y="341548"/>
                  </a:moveTo>
                  <a:lnTo>
                    <a:pt x="27583" y="27678"/>
                  </a:ln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7583" y="341548"/>
                  </a:lnTo>
                  <a:close/>
                </a:path>
                <a:path w="285114" h="369569">
                  <a:moveTo>
                    <a:pt x="170097" y="39218"/>
                  </a:moveTo>
                  <a:lnTo>
                    <a:pt x="227563" y="96914"/>
                  </a:lnTo>
                  <a:lnTo>
                    <a:pt x="170097" y="96914"/>
                  </a:lnTo>
                  <a:lnTo>
                    <a:pt x="170097" y="39218"/>
                  </a:lnTo>
                  <a:close/>
                </a:path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101530"/>
                  </a:lnTo>
                  <a:lnTo>
                    <a:pt x="170097" y="0"/>
                  </a:lnTo>
                  <a:close/>
                </a:path>
              </a:pathLst>
            </a:custGeom>
            <a:ln w="1281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846" y="2186939"/>
              <a:ext cx="187538" cy="1790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87974" y="59753"/>
                  </a:move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43461" y="122553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close/>
                </a:path>
                <a:path w="273685" h="299085">
                  <a:moveTo>
                    <a:pt x="143461" y="122553"/>
                  </a:move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9" y="174237"/>
                  </a:lnTo>
                  <a:lnTo>
                    <a:pt x="161991" y="187796"/>
                  </a:lnTo>
                  <a:lnTo>
                    <a:pt x="169460" y="198867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17" y="206319"/>
                  </a:lnTo>
                  <a:lnTo>
                    <a:pt x="218683" y="198849"/>
                  </a:lnTo>
                  <a:lnTo>
                    <a:pt x="226141" y="187773"/>
                  </a:lnTo>
                  <a:lnTo>
                    <a:pt x="228874" y="174212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745" y="145595"/>
                  </a:lnTo>
                  <a:lnTo>
                    <a:pt x="174166" y="145595"/>
                  </a:lnTo>
                  <a:lnTo>
                    <a:pt x="143461" y="122553"/>
                  </a:lnTo>
                  <a:close/>
                </a:path>
                <a:path w="273685" h="299085">
                  <a:moveTo>
                    <a:pt x="238854" y="0"/>
                  </a:move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26" y="139374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213745" y="145595"/>
                  </a:lnTo>
                  <a:lnTo>
                    <a:pt x="213160" y="145098"/>
                  </a:lnTo>
                  <a:lnTo>
                    <a:pt x="215108" y="139374"/>
                  </a:lnTo>
                  <a:lnTo>
                    <a:pt x="194061" y="139374"/>
                  </a:lnTo>
                  <a:lnTo>
                    <a:pt x="215111" y="139366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273642" y="34862"/>
                  </a:move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52" y="139366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89611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4" y="174212"/>
                  </a:lnTo>
                  <a:lnTo>
                    <a:pt x="161975" y="187773"/>
                  </a:lnTo>
                  <a:lnTo>
                    <a:pt x="169433" y="198849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01" y="206329"/>
                  </a:lnTo>
                  <a:lnTo>
                    <a:pt x="218670" y="198867"/>
                  </a:lnTo>
                  <a:lnTo>
                    <a:pt x="226136" y="187796"/>
                  </a:lnTo>
                  <a:lnTo>
                    <a:pt x="228878" y="174237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160" y="145098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4596" y="2428719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4">
                  <a:moveTo>
                    <a:pt x="0" y="30489"/>
                  </a:moveTo>
                  <a:lnTo>
                    <a:pt x="343192" y="30489"/>
                  </a:lnTo>
                  <a:lnTo>
                    <a:pt x="343192" y="0"/>
                  </a:lnTo>
                  <a:lnTo>
                    <a:pt x="0" y="0"/>
                  </a:lnTo>
                  <a:lnTo>
                    <a:pt x="0" y="3048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4596" y="2110411"/>
              <a:ext cx="343535" cy="348615"/>
            </a:xfrm>
            <a:custGeom>
              <a:avLst/>
              <a:gdLst/>
              <a:ahLst/>
              <a:cxnLst/>
              <a:rect l="l" t="t" r="r" b="b"/>
              <a:pathLst>
                <a:path w="343535" h="348614">
                  <a:moveTo>
                    <a:pt x="29842" y="0"/>
                  </a:moveTo>
                  <a:lnTo>
                    <a:pt x="0" y="0"/>
                  </a:lnTo>
                  <a:lnTo>
                    <a:pt x="0" y="348358"/>
                  </a:lnTo>
                  <a:lnTo>
                    <a:pt x="343192" y="348358"/>
                  </a:lnTo>
                  <a:lnTo>
                    <a:pt x="343192" y="318497"/>
                  </a:lnTo>
                  <a:lnTo>
                    <a:pt x="29842" y="318497"/>
                  </a:lnTo>
                  <a:lnTo>
                    <a:pt x="29842" y="0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311912" y="0"/>
                  </a:moveTo>
                  <a:lnTo>
                    <a:pt x="299974" y="0"/>
                  </a:lnTo>
                  <a:lnTo>
                    <a:pt x="297307" y="2667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2667"/>
                  </a:lnTo>
                  <a:lnTo>
                    <a:pt x="3119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438531" y="144780"/>
                  </a:move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8430"/>
                  </a:lnTo>
                  <a:lnTo>
                    <a:pt x="445008" y="133985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438531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6350"/>
                  </a:lnTo>
                  <a:lnTo>
                    <a:pt x="314706" y="2667"/>
                  </a:lnTo>
                  <a:lnTo>
                    <a:pt x="311912" y="0"/>
                  </a:lnTo>
                  <a:lnTo>
                    <a:pt x="308229" y="0"/>
                  </a:lnTo>
                  <a:lnTo>
                    <a:pt x="303657" y="0"/>
                  </a:lnTo>
                  <a:lnTo>
                    <a:pt x="299974" y="0"/>
                  </a:lnTo>
                  <a:lnTo>
                    <a:pt x="297307" y="2667"/>
                  </a:lnTo>
                  <a:lnTo>
                    <a:pt x="297307" y="6350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6350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66064" y="0"/>
                  </a:lnTo>
                  <a:lnTo>
                    <a:pt x="261493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6350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6350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24789" y="0"/>
                  </a:lnTo>
                  <a:lnTo>
                    <a:pt x="220218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6350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6350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83514" y="0"/>
                  </a:lnTo>
                  <a:lnTo>
                    <a:pt x="178943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6350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6350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42239" y="0"/>
                  </a:lnTo>
                  <a:lnTo>
                    <a:pt x="137668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6350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6476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33985"/>
                  </a:lnTo>
                  <a:lnTo>
                    <a:pt x="0" y="138430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6476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6476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74371"/>
                  </a:lnTo>
                  <a:lnTo>
                    <a:pt x="0" y="178943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6476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15773"/>
                  </a:lnTo>
                  <a:lnTo>
                    <a:pt x="0" y="220218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6476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6476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56159"/>
                  </a:lnTo>
                  <a:lnTo>
                    <a:pt x="0" y="260731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6476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6476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296672"/>
                  </a:lnTo>
                  <a:lnTo>
                    <a:pt x="0" y="301117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6476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28751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36779" y="435101"/>
                  </a:lnTo>
                  <a:lnTo>
                    <a:pt x="141350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428751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28751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78054" y="435101"/>
                  </a:lnTo>
                  <a:lnTo>
                    <a:pt x="182625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428751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28751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19329" y="435101"/>
                  </a:lnTo>
                  <a:lnTo>
                    <a:pt x="223900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428751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28751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0604" y="435101"/>
                  </a:lnTo>
                  <a:lnTo>
                    <a:pt x="266064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428751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28751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02768" y="435101"/>
                  </a:lnTo>
                  <a:lnTo>
                    <a:pt x="307339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428751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37642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301117"/>
                  </a:lnTo>
                  <a:lnTo>
                    <a:pt x="444119" y="296672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437642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37642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60731"/>
                  </a:lnTo>
                  <a:lnTo>
                    <a:pt x="444119" y="256159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437642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37642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20218"/>
                  </a:lnTo>
                  <a:lnTo>
                    <a:pt x="444119" y="215773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437642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37642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9832"/>
                  </a:lnTo>
                  <a:lnTo>
                    <a:pt x="444119" y="175260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437642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24" name="object 24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0732" y="3856101"/>
            <a:ext cx="23526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Freeze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-2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features</a:t>
            </a:r>
            <a:r>
              <a:rPr sz="1400" spc="-15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and </a:t>
            </a:r>
            <a:r>
              <a:rPr sz="1400" spc="-10" dirty="0">
                <a:latin typeface="Lucida Sans"/>
                <a:cs typeface="Lucida Sans"/>
              </a:rPr>
              <a:t>functionalities</a:t>
            </a:r>
            <a:r>
              <a:rPr sz="1400" spc="-5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of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MVP</a:t>
            </a:r>
            <a:endParaRPr sz="1400">
              <a:latin typeface="Lucida Sans"/>
              <a:cs typeface="Lucida Sans"/>
            </a:endParaRPr>
          </a:p>
          <a:p>
            <a:pPr marL="299085" marR="160655" indent="-28702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Review</a:t>
            </a:r>
            <a:r>
              <a:rPr sz="1400" spc="-4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these</a:t>
            </a:r>
            <a:r>
              <a:rPr sz="1400" spc="-2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with</a:t>
            </a:r>
            <a:r>
              <a:rPr sz="1400" spc="-5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key </a:t>
            </a:r>
            <a:r>
              <a:rPr sz="1400" spc="-10" dirty="0">
                <a:latin typeface="Lucida Sans"/>
                <a:cs typeface="Lucida Sans"/>
              </a:rPr>
              <a:t>stakeholders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28" name="object 28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36289" y="3962222"/>
            <a:ext cx="998219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Lucida Sans"/>
                <a:cs typeface="Lucida Sans"/>
              </a:rPr>
              <a:t>Design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Lucida Sans"/>
                <a:cs typeface="Lucida Sans"/>
              </a:rPr>
              <a:t>Develop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20" dirty="0">
                <a:latin typeface="Lucida Sans"/>
                <a:cs typeface="Lucida Sans"/>
              </a:rPr>
              <a:t>Test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32" name="object 32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80426" y="3962780"/>
            <a:ext cx="31534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Showcase</a:t>
            </a:r>
            <a:r>
              <a:rPr sz="1400" spc="1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1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outcomes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Make</a:t>
            </a:r>
            <a:r>
              <a:rPr sz="1400" spc="-5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revision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based</a:t>
            </a:r>
            <a:r>
              <a:rPr sz="1400" spc="-6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on</a:t>
            </a:r>
            <a:r>
              <a:rPr sz="1400" spc="-6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feedback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Finalise</a:t>
            </a:r>
            <a:r>
              <a:rPr sz="1400" spc="-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-5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MVP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74596" y="2109853"/>
            <a:ext cx="29845" cy="319405"/>
          </a:xfrm>
          <a:custGeom>
            <a:avLst/>
            <a:gdLst/>
            <a:ahLst/>
            <a:cxnLst/>
            <a:rect l="l" t="t" r="r" b="b"/>
            <a:pathLst>
              <a:path w="29845" h="319405">
                <a:moveTo>
                  <a:pt x="0" y="318865"/>
                </a:moveTo>
                <a:lnTo>
                  <a:pt x="29842" y="318865"/>
                </a:lnTo>
                <a:lnTo>
                  <a:pt x="29842" y="0"/>
                </a:lnTo>
                <a:lnTo>
                  <a:pt x="0" y="0"/>
                </a:lnTo>
                <a:lnTo>
                  <a:pt x="0" y="318865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11877" y="2157221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Lucida Sans"/>
                <a:cs typeface="Lucida Sans"/>
              </a:rPr>
              <a:t>AI</a:t>
            </a:r>
            <a:endParaRPr sz="1200">
              <a:latin typeface="Lucida Sans"/>
              <a:cs typeface="Lucida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130932" y="2037207"/>
            <a:ext cx="291465" cy="376555"/>
            <a:chOff x="6130932" y="2037207"/>
            <a:chExt cx="291465" cy="37655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3116" y="2037207"/>
              <a:ext cx="236728" cy="1330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5142" y="0"/>
                  </a:move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64787" y="67804"/>
                  </a:lnTo>
                  <a:lnTo>
                    <a:pt x="265803" y="65264"/>
                  </a:lnTo>
                  <a:lnTo>
                    <a:pt x="151422" y="33351"/>
                  </a:ln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88663" y="15841"/>
                  </a:lnTo>
                  <a:lnTo>
                    <a:pt x="35933" y="1129"/>
                  </a:lnTo>
                  <a:lnTo>
                    <a:pt x="25142" y="0"/>
                  </a:lnTo>
                  <a:close/>
                </a:path>
                <a:path w="266064" h="112394">
                  <a:moveTo>
                    <a:pt x="264787" y="67804"/>
                  </a:move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4787" y="67804"/>
                  </a:lnTo>
                  <a:close/>
                </a:path>
                <a:path w="266064" h="112394">
                  <a:moveTo>
                    <a:pt x="88663" y="15841"/>
                  </a:move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lnTo>
                    <a:pt x="24897" y="33351"/>
                  </a:lnTo>
                  <a:lnTo>
                    <a:pt x="151422" y="33351"/>
                  </a:lnTo>
                  <a:lnTo>
                    <a:pt x="88663" y="15841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32148" y="85838"/>
                  </a:move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5803" y="65264"/>
                  </a:lnTo>
                  <a:lnTo>
                    <a:pt x="35933" y="1129"/>
                  </a:lnTo>
                  <a:lnTo>
                    <a:pt x="25142" y="0"/>
                  </a:ln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close/>
                </a:path>
                <a:path w="266064" h="112394">
                  <a:moveTo>
                    <a:pt x="33012" y="31736"/>
                  </a:move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7731" y="32765"/>
                  </a:ln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8955" y="13462"/>
                  </a:lnTo>
                  <a:lnTo>
                    <a:pt x="47875" y="13462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47875" y="13462"/>
                  </a:move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lnTo>
                    <a:pt x="21589" y="32765"/>
                  </a:lnTo>
                  <a:lnTo>
                    <a:pt x="47731" y="32765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7875" y="13462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26924" y="32003"/>
                  </a:move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3621" y="14224"/>
                  </a:ln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1216" y="2206513"/>
              <a:ext cx="240744" cy="206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039" y="571627"/>
            <a:ext cx="6250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AI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Data</a:t>
            </a:r>
            <a:r>
              <a:rPr spc="-6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Scientist</a:t>
            </a:r>
            <a:r>
              <a:rPr spc="-55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in</a:t>
            </a:r>
            <a:r>
              <a:rPr spc="-5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Healthcare:</a:t>
            </a:r>
            <a:r>
              <a:rPr spc="-2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The</a:t>
            </a:r>
            <a:r>
              <a:rPr spc="-6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 </a:t>
            </a:r>
            <a:r>
              <a:rPr spc="-10" dirty="0">
                <a:solidFill>
                  <a:srgbClr val="538235"/>
                </a:solidFill>
                <a:latin typeface="Gloucester MT Extra Condensed"/>
                <a:cs typeface="Gloucester MT Extra Condensed"/>
              </a:rPr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2696" y="1404620"/>
            <a:ext cx="419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"/>
                <a:cs typeface="Lucida Sans"/>
              </a:rPr>
              <a:t>Step</a:t>
            </a:r>
            <a:r>
              <a:rPr sz="1800" spc="-1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7:</a:t>
            </a:r>
            <a:r>
              <a:rPr sz="1800" spc="-5" dirty="0">
                <a:latin typeface="Lucida Sans"/>
                <a:cs typeface="Lucida Sans"/>
              </a:rPr>
              <a:t> </a:t>
            </a:r>
            <a:r>
              <a:rPr sz="1800" spc="50" dirty="0">
                <a:latin typeface="Lucida Sans"/>
                <a:cs typeface="Lucida Sans"/>
              </a:rPr>
              <a:t>Plan</a:t>
            </a:r>
            <a:r>
              <a:rPr sz="1800" spc="-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and</a:t>
            </a:r>
            <a:r>
              <a:rPr sz="1800" spc="-15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conduct</a:t>
            </a:r>
            <a:r>
              <a:rPr sz="1800" spc="-20" dirty="0">
                <a:latin typeface="Lucida Sans"/>
                <a:cs typeface="Lucida Sans"/>
              </a:rPr>
              <a:t> </a:t>
            </a:r>
            <a:r>
              <a:rPr sz="1800" dirty="0">
                <a:latin typeface="Lucida Sans"/>
                <a:cs typeface="Lucida Sans"/>
              </a:rPr>
              <a:t>pilot</a:t>
            </a:r>
            <a:r>
              <a:rPr sz="1800" spc="-5" dirty="0">
                <a:latin typeface="Lucida Sans"/>
                <a:cs typeface="Lucida Sans"/>
              </a:rPr>
              <a:t> </a:t>
            </a:r>
            <a:r>
              <a:rPr sz="1800" spc="-10" dirty="0">
                <a:latin typeface="Lucida Sans"/>
                <a:cs typeface="Lucida Sans"/>
              </a:rPr>
              <a:t>trial(s)</a:t>
            </a:r>
            <a:endParaRPr sz="18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61" y="1865629"/>
            <a:ext cx="11503025" cy="782320"/>
            <a:chOff x="242061" y="1865629"/>
            <a:chExt cx="11503025" cy="782320"/>
          </a:xfrm>
        </p:grpSpPr>
        <p:sp>
          <p:nvSpPr>
            <p:cNvPr id="5" name="object 5"/>
            <p:cNvSpPr/>
            <p:nvPr/>
          </p:nvSpPr>
          <p:spPr>
            <a:xfrm>
              <a:off x="248412" y="2129027"/>
              <a:ext cx="11496675" cy="257810"/>
            </a:xfrm>
            <a:custGeom>
              <a:avLst/>
              <a:gdLst/>
              <a:ahLst/>
              <a:cxnLst/>
              <a:rect l="l" t="t" r="r" b="b"/>
              <a:pathLst>
                <a:path w="11496675" h="257810">
                  <a:moveTo>
                    <a:pt x="11496294" y="134112"/>
                  </a:moveTo>
                  <a:lnTo>
                    <a:pt x="11420094" y="96012"/>
                  </a:lnTo>
                  <a:lnTo>
                    <a:pt x="11267694" y="19812"/>
                  </a:lnTo>
                  <a:lnTo>
                    <a:pt x="11267694" y="96012"/>
                  </a:lnTo>
                  <a:lnTo>
                    <a:pt x="259829" y="96012"/>
                  </a:lnTo>
                  <a:lnTo>
                    <a:pt x="256209" y="78663"/>
                  </a:lnTo>
                  <a:lnTo>
                    <a:pt x="227634" y="37719"/>
                  </a:lnTo>
                  <a:lnTo>
                    <a:pt x="185254" y="10121"/>
                  </a:lnTo>
                  <a:lnTo>
                    <a:pt x="133350" y="0"/>
                  </a:lnTo>
                  <a:lnTo>
                    <a:pt x="81432" y="10121"/>
                  </a:lnTo>
                  <a:lnTo>
                    <a:pt x="39052" y="37719"/>
                  </a:lnTo>
                  <a:lnTo>
                    <a:pt x="10477" y="78663"/>
                  </a:lnTo>
                  <a:lnTo>
                    <a:pt x="0" y="128778"/>
                  </a:lnTo>
                  <a:lnTo>
                    <a:pt x="10477" y="178904"/>
                  </a:lnTo>
                  <a:lnTo>
                    <a:pt x="39052" y="219837"/>
                  </a:lnTo>
                  <a:lnTo>
                    <a:pt x="81432" y="247446"/>
                  </a:lnTo>
                  <a:lnTo>
                    <a:pt x="133350" y="257556"/>
                  </a:lnTo>
                  <a:lnTo>
                    <a:pt x="185254" y="247446"/>
                  </a:lnTo>
                  <a:lnTo>
                    <a:pt x="227634" y="219849"/>
                  </a:lnTo>
                  <a:lnTo>
                    <a:pt x="256209" y="178904"/>
                  </a:lnTo>
                  <a:lnTo>
                    <a:pt x="257606" y="172212"/>
                  </a:lnTo>
                  <a:lnTo>
                    <a:pt x="11267694" y="172212"/>
                  </a:lnTo>
                  <a:lnTo>
                    <a:pt x="11267694" y="248412"/>
                  </a:lnTo>
                  <a:lnTo>
                    <a:pt x="11420094" y="172212"/>
                  </a:lnTo>
                  <a:lnTo>
                    <a:pt x="11496294" y="134112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411" y="2129027"/>
              <a:ext cx="266700" cy="257810"/>
            </a:xfrm>
            <a:custGeom>
              <a:avLst/>
              <a:gdLst/>
              <a:ahLst/>
              <a:cxnLst/>
              <a:rect l="l" t="t" r="r" b="b"/>
              <a:pathLst>
                <a:path w="266700" h="257810">
                  <a:moveTo>
                    <a:pt x="0" y="128777"/>
                  </a:moveTo>
                  <a:lnTo>
                    <a:pt x="10479" y="78652"/>
                  </a:lnTo>
                  <a:lnTo>
                    <a:pt x="39057" y="37719"/>
                  </a:lnTo>
                  <a:lnTo>
                    <a:pt x="81444" y="10120"/>
                  </a:lnTo>
                  <a:lnTo>
                    <a:pt x="133350" y="0"/>
                  </a:lnTo>
                  <a:lnTo>
                    <a:pt x="185255" y="10120"/>
                  </a:lnTo>
                  <a:lnTo>
                    <a:pt x="227642" y="37719"/>
                  </a:lnTo>
                  <a:lnTo>
                    <a:pt x="256220" y="78652"/>
                  </a:lnTo>
                  <a:lnTo>
                    <a:pt x="266700" y="128777"/>
                  </a:lnTo>
                  <a:lnTo>
                    <a:pt x="256220" y="178903"/>
                  </a:lnTo>
                  <a:lnTo>
                    <a:pt x="227642" y="219837"/>
                  </a:lnTo>
                  <a:lnTo>
                    <a:pt x="185255" y="247435"/>
                  </a:lnTo>
                  <a:lnTo>
                    <a:pt x="133350" y="257556"/>
                  </a:lnTo>
                  <a:lnTo>
                    <a:pt x="81444" y="247435"/>
                  </a:lnTo>
                  <a:lnTo>
                    <a:pt x="39057" y="219837"/>
                  </a:lnTo>
                  <a:lnTo>
                    <a:pt x="10479" y="178903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641" y="1865629"/>
              <a:ext cx="656590" cy="756285"/>
            </a:xfrm>
            <a:custGeom>
              <a:avLst/>
              <a:gdLst/>
              <a:ahLst/>
              <a:cxnLst/>
              <a:rect l="l" t="t" r="r" b="b"/>
              <a:pathLst>
                <a:path w="656590" h="756285">
                  <a:moveTo>
                    <a:pt x="315112" y="0"/>
                  </a:moveTo>
                  <a:lnTo>
                    <a:pt x="7505" y="177546"/>
                  </a:lnTo>
                  <a:lnTo>
                    <a:pt x="0" y="567436"/>
                  </a:lnTo>
                  <a:lnTo>
                    <a:pt x="341439" y="755904"/>
                  </a:lnTo>
                  <a:lnTo>
                    <a:pt x="649046" y="578358"/>
                  </a:lnTo>
                  <a:lnTo>
                    <a:pt x="656501" y="188468"/>
                  </a:lnTo>
                  <a:lnTo>
                    <a:pt x="315112" y="0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58" y="2069591"/>
              <a:ext cx="337820" cy="337820"/>
            </a:xfrm>
            <a:custGeom>
              <a:avLst/>
              <a:gdLst/>
              <a:ahLst/>
              <a:cxnLst/>
              <a:rect l="l" t="t" r="r" b="b"/>
              <a:pathLst>
                <a:path w="337819" h="337819">
                  <a:moveTo>
                    <a:pt x="321792" y="279400"/>
                  </a:moveTo>
                  <a:lnTo>
                    <a:pt x="279400" y="321818"/>
                  </a:lnTo>
                  <a:lnTo>
                    <a:pt x="286854" y="329184"/>
                  </a:lnTo>
                  <a:lnTo>
                    <a:pt x="290588" y="332994"/>
                  </a:lnTo>
                  <a:lnTo>
                    <a:pt x="295890" y="336353"/>
                  </a:lnTo>
                  <a:lnTo>
                    <a:pt x="302039" y="337296"/>
                  </a:lnTo>
                  <a:lnTo>
                    <a:pt x="308285" y="335833"/>
                  </a:lnTo>
                  <a:lnTo>
                    <a:pt x="313880" y="331978"/>
                  </a:lnTo>
                  <a:lnTo>
                    <a:pt x="332041" y="313817"/>
                  </a:lnTo>
                  <a:lnTo>
                    <a:pt x="335872" y="308274"/>
                  </a:lnTo>
                  <a:lnTo>
                    <a:pt x="337324" y="302053"/>
                  </a:lnTo>
                  <a:lnTo>
                    <a:pt x="336367" y="295904"/>
                  </a:lnTo>
                  <a:lnTo>
                    <a:pt x="332968" y="290575"/>
                  </a:lnTo>
                  <a:lnTo>
                    <a:pt x="321792" y="279400"/>
                  </a:lnTo>
                  <a:close/>
                </a:path>
                <a:path w="337819" h="337819">
                  <a:moveTo>
                    <a:pt x="263634" y="221234"/>
                  </a:moveTo>
                  <a:lnTo>
                    <a:pt x="178930" y="221234"/>
                  </a:lnTo>
                  <a:lnTo>
                    <a:pt x="275272" y="317627"/>
                  </a:lnTo>
                  <a:lnTo>
                    <a:pt x="317652" y="275209"/>
                  </a:lnTo>
                  <a:lnTo>
                    <a:pt x="263634" y="221234"/>
                  </a:lnTo>
                  <a:close/>
                </a:path>
                <a:path w="337819" h="337819">
                  <a:moveTo>
                    <a:pt x="126314" y="0"/>
                  </a:moveTo>
                  <a:lnTo>
                    <a:pt x="78649" y="11420"/>
                  </a:lnTo>
                  <a:lnTo>
                    <a:pt x="39001" y="38973"/>
                  </a:lnTo>
                  <a:lnTo>
                    <a:pt x="11431" y="78599"/>
                  </a:lnTo>
                  <a:lnTo>
                    <a:pt x="0" y="126237"/>
                  </a:lnTo>
                  <a:lnTo>
                    <a:pt x="7656" y="173192"/>
                  </a:lnTo>
                  <a:lnTo>
                    <a:pt x="32145" y="210788"/>
                  </a:lnTo>
                  <a:lnTo>
                    <a:pt x="69714" y="235287"/>
                  </a:lnTo>
                  <a:lnTo>
                    <a:pt x="116611" y="242950"/>
                  </a:lnTo>
                  <a:lnTo>
                    <a:pt x="133521" y="241040"/>
                  </a:lnTo>
                  <a:lnTo>
                    <a:pt x="149713" y="236807"/>
                  </a:lnTo>
                  <a:lnTo>
                    <a:pt x="164935" y="230217"/>
                  </a:lnTo>
                  <a:lnTo>
                    <a:pt x="178930" y="221234"/>
                  </a:lnTo>
                  <a:lnTo>
                    <a:pt x="263634" y="221234"/>
                  </a:lnTo>
                  <a:lnTo>
                    <a:pt x="257915" y="215519"/>
                  </a:lnTo>
                  <a:lnTo>
                    <a:pt x="117716" y="215519"/>
                  </a:lnTo>
                  <a:lnTo>
                    <a:pt x="81412" y="209571"/>
                  </a:lnTo>
                  <a:lnTo>
                    <a:pt x="52330" y="190611"/>
                  </a:lnTo>
                  <a:lnTo>
                    <a:pt x="33373" y="161530"/>
                  </a:lnTo>
                  <a:lnTo>
                    <a:pt x="27444" y="125222"/>
                  </a:lnTo>
                  <a:lnTo>
                    <a:pt x="36292" y="88314"/>
                  </a:lnTo>
                  <a:lnTo>
                    <a:pt x="57634" y="57610"/>
                  </a:lnTo>
                  <a:lnTo>
                    <a:pt x="88321" y="36264"/>
                  </a:lnTo>
                  <a:lnTo>
                    <a:pt x="125209" y="27432"/>
                  </a:lnTo>
                  <a:lnTo>
                    <a:pt x="203546" y="27432"/>
                  </a:lnTo>
                  <a:lnTo>
                    <a:pt x="173211" y="7661"/>
                  </a:lnTo>
                  <a:lnTo>
                    <a:pt x="126314" y="0"/>
                  </a:lnTo>
                  <a:close/>
                </a:path>
                <a:path w="337819" h="337819">
                  <a:moveTo>
                    <a:pt x="203546" y="27432"/>
                  </a:moveTo>
                  <a:lnTo>
                    <a:pt x="125209" y="27432"/>
                  </a:lnTo>
                  <a:lnTo>
                    <a:pt x="161513" y="33379"/>
                  </a:lnTo>
                  <a:lnTo>
                    <a:pt x="190595" y="52339"/>
                  </a:lnTo>
                  <a:lnTo>
                    <a:pt x="209551" y="81420"/>
                  </a:lnTo>
                  <a:lnTo>
                    <a:pt x="215480" y="117729"/>
                  </a:lnTo>
                  <a:lnTo>
                    <a:pt x="206632" y="154618"/>
                  </a:lnTo>
                  <a:lnTo>
                    <a:pt x="185291" y="185293"/>
                  </a:lnTo>
                  <a:lnTo>
                    <a:pt x="154603" y="206632"/>
                  </a:lnTo>
                  <a:lnTo>
                    <a:pt x="117716" y="215519"/>
                  </a:lnTo>
                  <a:lnTo>
                    <a:pt x="257915" y="215519"/>
                  </a:lnTo>
                  <a:lnTo>
                    <a:pt x="221310" y="178943"/>
                  </a:lnTo>
                  <a:lnTo>
                    <a:pt x="230254" y="164913"/>
                  </a:lnTo>
                  <a:lnTo>
                    <a:pt x="236837" y="149669"/>
                  </a:lnTo>
                  <a:lnTo>
                    <a:pt x="241060" y="133473"/>
                  </a:lnTo>
                  <a:lnTo>
                    <a:pt x="242925" y="116586"/>
                  </a:lnTo>
                  <a:lnTo>
                    <a:pt x="235268" y="69705"/>
                  </a:lnTo>
                  <a:lnTo>
                    <a:pt x="210780" y="32146"/>
                  </a:lnTo>
                  <a:lnTo>
                    <a:pt x="203546" y="27432"/>
                  </a:lnTo>
                  <a:close/>
                </a:path>
                <a:path w="337819" h="337819">
                  <a:moveTo>
                    <a:pt x="176001" y="51530"/>
                  </a:moveTo>
                  <a:lnTo>
                    <a:pt x="129836" y="51530"/>
                  </a:lnTo>
                  <a:lnTo>
                    <a:pt x="144703" y="53816"/>
                  </a:lnTo>
                  <a:lnTo>
                    <a:pt x="158465" y="59293"/>
                  </a:lnTo>
                  <a:lnTo>
                    <a:pt x="187142" y="92106"/>
                  </a:lnTo>
                  <a:lnTo>
                    <a:pt x="191198" y="121920"/>
                  </a:lnTo>
                  <a:lnTo>
                    <a:pt x="207073" y="122047"/>
                  </a:lnTo>
                  <a:lnTo>
                    <a:pt x="206624" y="103167"/>
                  </a:lnTo>
                  <a:lnTo>
                    <a:pt x="202103" y="85407"/>
                  </a:lnTo>
                  <a:lnTo>
                    <a:pt x="193745" y="69361"/>
                  </a:lnTo>
                  <a:lnTo>
                    <a:pt x="181787" y="55625"/>
                  </a:lnTo>
                  <a:lnTo>
                    <a:pt x="176001" y="51530"/>
                  </a:lnTo>
                  <a:close/>
                </a:path>
                <a:path w="337819" h="337819">
                  <a:moveTo>
                    <a:pt x="131742" y="35569"/>
                  </a:moveTo>
                  <a:lnTo>
                    <a:pt x="112776" y="36957"/>
                  </a:lnTo>
                  <a:lnTo>
                    <a:pt x="114388" y="52578"/>
                  </a:lnTo>
                  <a:lnTo>
                    <a:pt x="129836" y="51530"/>
                  </a:lnTo>
                  <a:lnTo>
                    <a:pt x="176001" y="51530"/>
                  </a:lnTo>
                  <a:lnTo>
                    <a:pt x="166893" y="45083"/>
                  </a:lnTo>
                  <a:lnTo>
                    <a:pt x="149996" y="38338"/>
                  </a:lnTo>
                  <a:lnTo>
                    <a:pt x="131742" y="3556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908" y="2342641"/>
              <a:ext cx="70624" cy="70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53" y="2090673"/>
              <a:ext cx="200736" cy="2007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858" y="2069591"/>
              <a:ext cx="318135" cy="318135"/>
            </a:xfrm>
            <a:custGeom>
              <a:avLst/>
              <a:gdLst/>
              <a:ahLst/>
              <a:cxnLst/>
              <a:rect l="l" t="t" r="r" b="b"/>
              <a:pathLst>
                <a:path w="318134" h="318135">
                  <a:moveTo>
                    <a:pt x="126314" y="0"/>
                  </a:moveTo>
                  <a:lnTo>
                    <a:pt x="173211" y="7661"/>
                  </a:lnTo>
                  <a:lnTo>
                    <a:pt x="210780" y="32146"/>
                  </a:lnTo>
                  <a:lnTo>
                    <a:pt x="235268" y="69705"/>
                  </a:lnTo>
                  <a:lnTo>
                    <a:pt x="242925" y="116586"/>
                  </a:lnTo>
                  <a:lnTo>
                    <a:pt x="241060" y="133473"/>
                  </a:lnTo>
                  <a:lnTo>
                    <a:pt x="236837" y="149669"/>
                  </a:lnTo>
                  <a:lnTo>
                    <a:pt x="230254" y="164913"/>
                  </a:lnTo>
                  <a:lnTo>
                    <a:pt x="221310" y="178943"/>
                  </a:lnTo>
                  <a:lnTo>
                    <a:pt x="317652" y="275209"/>
                  </a:lnTo>
                  <a:lnTo>
                    <a:pt x="275272" y="317627"/>
                  </a:lnTo>
                  <a:lnTo>
                    <a:pt x="178930" y="221234"/>
                  </a:lnTo>
                  <a:lnTo>
                    <a:pt x="164935" y="230217"/>
                  </a:lnTo>
                  <a:lnTo>
                    <a:pt x="149713" y="236807"/>
                  </a:lnTo>
                  <a:lnTo>
                    <a:pt x="133521" y="241040"/>
                  </a:lnTo>
                  <a:lnTo>
                    <a:pt x="116611" y="242950"/>
                  </a:lnTo>
                  <a:lnTo>
                    <a:pt x="69714" y="235287"/>
                  </a:lnTo>
                  <a:lnTo>
                    <a:pt x="32145" y="210788"/>
                  </a:lnTo>
                  <a:lnTo>
                    <a:pt x="7656" y="173192"/>
                  </a:lnTo>
                  <a:lnTo>
                    <a:pt x="0" y="126237"/>
                  </a:lnTo>
                  <a:lnTo>
                    <a:pt x="11431" y="78599"/>
                  </a:lnTo>
                  <a:lnTo>
                    <a:pt x="39001" y="38973"/>
                  </a:lnTo>
                  <a:lnTo>
                    <a:pt x="78649" y="11420"/>
                  </a:lnTo>
                  <a:lnTo>
                    <a:pt x="126314" y="0"/>
                  </a:lnTo>
                  <a:close/>
                </a:path>
              </a:pathLst>
            </a:custGeom>
            <a:ln w="12699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1353" y="1871217"/>
              <a:ext cx="9190355" cy="776605"/>
            </a:xfrm>
            <a:custGeom>
              <a:avLst/>
              <a:gdLst/>
              <a:ahLst/>
              <a:cxnLst/>
              <a:rect l="l" t="t" r="r" b="b"/>
              <a:pathLst>
                <a:path w="9190355" h="776605">
                  <a:moveTo>
                    <a:pt x="656463" y="197104"/>
                  </a:moveTo>
                  <a:lnTo>
                    <a:pt x="315087" y="8636"/>
                  </a:lnTo>
                  <a:lnTo>
                    <a:pt x="7493" y="186309"/>
                  </a:lnTo>
                  <a:lnTo>
                    <a:pt x="0" y="576199"/>
                  </a:lnTo>
                  <a:lnTo>
                    <a:pt x="341376" y="764667"/>
                  </a:lnTo>
                  <a:lnTo>
                    <a:pt x="648970" y="586994"/>
                  </a:lnTo>
                  <a:lnTo>
                    <a:pt x="656463" y="197104"/>
                  </a:lnTo>
                  <a:close/>
                </a:path>
                <a:path w="9190355" h="776605">
                  <a:moveTo>
                    <a:pt x="1723136" y="197104"/>
                  </a:moveTo>
                  <a:lnTo>
                    <a:pt x="1381760" y="8636"/>
                  </a:lnTo>
                  <a:lnTo>
                    <a:pt x="1074166" y="186309"/>
                  </a:lnTo>
                  <a:lnTo>
                    <a:pt x="1066673" y="576199"/>
                  </a:lnTo>
                  <a:lnTo>
                    <a:pt x="1408049" y="764667"/>
                  </a:lnTo>
                  <a:lnTo>
                    <a:pt x="1715643" y="586994"/>
                  </a:lnTo>
                  <a:lnTo>
                    <a:pt x="1723136" y="197104"/>
                  </a:lnTo>
                  <a:close/>
                </a:path>
                <a:path w="9190355" h="776605">
                  <a:moveTo>
                    <a:pt x="2789936" y="188341"/>
                  </a:moveTo>
                  <a:lnTo>
                    <a:pt x="2448433" y="0"/>
                  </a:lnTo>
                  <a:lnTo>
                    <a:pt x="2140839" y="177546"/>
                  </a:lnTo>
                  <a:lnTo>
                    <a:pt x="2133346" y="567436"/>
                  </a:lnTo>
                  <a:lnTo>
                    <a:pt x="2474722" y="755904"/>
                  </a:lnTo>
                  <a:lnTo>
                    <a:pt x="2782316" y="578358"/>
                  </a:lnTo>
                  <a:lnTo>
                    <a:pt x="2789936" y="188341"/>
                  </a:lnTo>
                  <a:close/>
                </a:path>
                <a:path w="9190355" h="776605">
                  <a:moveTo>
                    <a:pt x="3856609" y="202692"/>
                  </a:moveTo>
                  <a:lnTo>
                    <a:pt x="3515106" y="14224"/>
                  </a:lnTo>
                  <a:lnTo>
                    <a:pt x="3207512" y="191770"/>
                  </a:lnTo>
                  <a:lnTo>
                    <a:pt x="3200019" y="581787"/>
                  </a:lnTo>
                  <a:lnTo>
                    <a:pt x="3541395" y="770255"/>
                  </a:lnTo>
                  <a:lnTo>
                    <a:pt x="3849116" y="592582"/>
                  </a:lnTo>
                  <a:lnTo>
                    <a:pt x="3856609" y="202692"/>
                  </a:lnTo>
                  <a:close/>
                </a:path>
                <a:path w="9190355" h="776605">
                  <a:moveTo>
                    <a:pt x="4923269" y="202692"/>
                  </a:moveTo>
                  <a:lnTo>
                    <a:pt x="4581779" y="14224"/>
                  </a:lnTo>
                  <a:lnTo>
                    <a:pt x="4274185" y="191770"/>
                  </a:lnTo>
                  <a:lnTo>
                    <a:pt x="4266692" y="581787"/>
                  </a:lnTo>
                  <a:lnTo>
                    <a:pt x="4608068" y="770255"/>
                  </a:lnTo>
                  <a:lnTo>
                    <a:pt x="4915789" y="592582"/>
                  </a:lnTo>
                  <a:lnTo>
                    <a:pt x="4923269" y="202692"/>
                  </a:lnTo>
                  <a:close/>
                </a:path>
                <a:path w="9190355" h="776605">
                  <a:moveTo>
                    <a:pt x="5989955" y="194310"/>
                  </a:moveTo>
                  <a:lnTo>
                    <a:pt x="5648452" y="5842"/>
                  </a:lnTo>
                  <a:lnTo>
                    <a:pt x="5340858" y="183515"/>
                  </a:lnTo>
                  <a:lnTo>
                    <a:pt x="5333365" y="573405"/>
                  </a:lnTo>
                  <a:lnTo>
                    <a:pt x="5674868" y="761873"/>
                  </a:lnTo>
                  <a:lnTo>
                    <a:pt x="5982462" y="584327"/>
                  </a:lnTo>
                  <a:lnTo>
                    <a:pt x="5989955" y="194310"/>
                  </a:lnTo>
                  <a:close/>
                </a:path>
                <a:path w="9190355" h="776605">
                  <a:moveTo>
                    <a:pt x="7056628" y="208661"/>
                  </a:moveTo>
                  <a:lnTo>
                    <a:pt x="6715125" y="20193"/>
                  </a:lnTo>
                  <a:lnTo>
                    <a:pt x="6407531" y="197739"/>
                  </a:lnTo>
                  <a:lnTo>
                    <a:pt x="6400038" y="587756"/>
                  </a:lnTo>
                  <a:lnTo>
                    <a:pt x="6741541" y="776224"/>
                  </a:lnTo>
                  <a:lnTo>
                    <a:pt x="7049135" y="598551"/>
                  </a:lnTo>
                  <a:lnTo>
                    <a:pt x="7056628" y="208661"/>
                  </a:lnTo>
                  <a:close/>
                </a:path>
                <a:path w="9190355" h="776605">
                  <a:moveTo>
                    <a:pt x="8123301" y="208661"/>
                  </a:moveTo>
                  <a:lnTo>
                    <a:pt x="7781798" y="20193"/>
                  </a:lnTo>
                  <a:lnTo>
                    <a:pt x="7474204" y="197739"/>
                  </a:lnTo>
                  <a:lnTo>
                    <a:pt x="7466711" y="587756"/>
                  </a:lnTo>
                  <a:lnTo>
                    <a:pt x="7808214" y="776224"/>
                  </a:lnTo>
                  <a:lnTo>
                    <a:pt x="8115808" y="598551"/>
                  </a:lnTo>
                  <a:lnTo>
                    <a:pt x="8123301" y="208661"/>
                  </a:lnTo>
                  <a:close/>
                </a:path>
                <a:path w="9190355" h="776605">
                  <a:moveTo>
                    <a:pt x="9189974" y="208661"/>
                  </a:moveTo>
                  <a:lnTo>
                    <a:pt x="8848471" y="20193"/>
                  </a:lnTo>
                  <a:lnTo>
                    <a:pt x="8540877" y="197739"/>
                  </a:lnTo>
                  <a:lnTo>
                    <a:pt x="8533384" y="587756"/>
                  </a:lnTo>
                  <a:lnTo>
                    <a:pt x="8874887" y="776224"/>
                  </a:lnTo>
                  <a:lnTo>
                    <a:pt x="9182481" y="598551"/>
                  </a:lnTo>
                  <a:lnTo>
                    <a:pt x="9189974" y="208661"/>
                  </a:lnTo>
                  <a:close/>
                </a:path>
              </a:pathLst>
            </a:custGeom>
            <a:solidFill>
              <a:srgbClr val="F77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8818" y="2080032"/>
              <a:ext cx="251704" cy="3372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341548"/>
                  </a:lnTo>
                  <a:lnTo>
                    <a:pt x="27583" y="341548"/>
                  </a:lnTo>
                  <a:lnTo>
                    <a:pt x="27583" y="27678"/>
                  </a:lnTo>
                  <a:lnTo>
                    <a:pt x="201429" y="27679"/>
                  </a:lnTo>
                  <a:lnTo>
                    <a:pt x="170097" y="0"/>
                  </a:lnTo>
                  <a:close/>
                </a:path>
                <a:path w="285114" h="369569">
                  <a:moveTo>
                    <a:pt x="201429" y="27679"/>
                  </a:move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85028" y="341548"/>
                  </a:lnTo>
                  <a:lnTo>
                    <a:pt x="285028" y="101530"/>
                  </a:lnTo>
                  <a:lnTo>
                    <a:pt x="279803" y="96915"/>
                  </a:lnTo>
                  <a:lnTo>
                    <a:pt x="170097" y="96914"/>
                  </a:lnTo>
                  <a:lnTo>
                    <a:pt x="170097" y="39218"/>
                  </a:lnTo>
                  <a:lnTo>
                    <a:pt x="214492" y="39218"/>
                  </a:lnTo>
                  <a:lnTo>
                    <a:pt x="201429" y="27679"/>
                  </a:lnTo>
                  <a:close/>
                </a:path>
                <a:path w="285114" h="369569">
                  <a:moveTo>
                    <a:pt x="214492" y="39218"/>
                  </a:moveTo>
                  <a:lnTo>
                    <a:pt x="170097" y="39218"/>
                  </a:lnTo>
                  <a:lnTo>
                    <a:pt x="227563" y="96914"/>
                  </a:lnTo>
                  <a:lnTo>
                    <a:pt x="279803" y="96915"/>
                  </a:lnTo>
                  <a:lnTo>
                    <a:pt x="214492" y="3921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1101" y="2059518"/>
              <a:ext cx="285115" cy="369570"/>
            </a:xfrm>
            <a:custGeom>
              <a:avLst/>
              <a:gdLst/>
              <a:ahLst/>
              <a:cxnLst/>
              <a:rect l="l" t="t" r="r" b="b"/>
              <a:pathLst>
                <a:path w="285114" h="369569">
                  <a:moveTo>
                    <a:pt x="27583" y="341548"/>
                  </a:moveTo>
                  <a:lnTo>
                    <a:pt x="27583" y="27678"/>
                  </a:lnTo>
                  <a:lnTo>
                    <a:pt x="142514" y="27679"/>
                  </a:lnTo>
                  <a:lnTo>
                    <a:pt x="142514" y="124609"/>
                  </a:lnTo>
                  <a:lnTo>
                    <a:pt x="257445" y="124609"/>
                  </a:lnTo>
                  <a:lnTo>
                    <a:pt x="257445" y="341548"/>
                  </a:lnTo>
                  <a:lnTo>
                    <a:pt x="27583" y="341548"/>
                  </a:lnTo>
                  <a:close/>
                </a:path>
                <a:path w="285114" h="369569">
                  <a:moveTo>
                    <a:pt x="170097" y="39218"/>
                  </a:moveTo>
                  <a:lnTo>
                    <a:pt x="227563" y="96914"/>
                  </a:lnTo>
                  <a:lnTo>
                    <a:pt x="170097" y="96914"/>
                  </a:lnTo>
                  <a:lnTo>
                    <a:pt x="170097" y="39218"/>
                  </a:lnTo>
                  <a:close/>
                </a:path>
                <a:path w="285114" h="369569">
                  <a:moveTo>
                    <a:pt x="170097" y="0"/>
                  </a:moveTo>
                  <a:lnTo>
                    <a:pt x="0" y="0"/>
                  </a:lnTo>
                  <a:lnTo>
                    <a:pt x="0" y="369242"/>
                  </a:lnTo>
                  <a:lnTo>
                    <a:pt x="285028" y="369242"/>
                  </a:lnTo>
                  <a:lnTo>
                    <a:pt x="285028" y="101530"/>
                  </a:lnTo>
                  <a:lnTo>
                    <a:pt x="170097" y="0"/>
                  </a:lnTo>
                  <a:close/>
                </a:path>
              </a:pathLst>
            </a:custGeom>
            <a:ln w="12817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846" y="2186939"/>
              <a:ext cx="187538" cy="1790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87974" y="59753"/>
                  </a:move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43461" y="122553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close/>
                </a:path>
                <a:path w="273685" h="299085">
                  <a:moveTo>
                    <a:pt x="143461" y="122553"/>
                  </a:move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9" y="174237"/>
                  </a:lnTo>
                  <a:lnTo>
                    <a:pt x="161991" y="187796"/>
                  </a:lnTo>
                  <a:lnTo>
                    <a:pt x="169460" y="198867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17" y="206319"/>
                  </a:lnTo>
                  <a:lnTo>
                    <a:pt x="218683" y="198849"/>
                  </a:lnTo>
                  <a:lnTo>
                    <a:pt x="226141" y="187773"/>
                  </a:lnTo>
                  <a:lnTo>
                    <a:pt x="228874" y="174212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745" y="145595"/>
                  </a:lnTo>
                  <a:lnTo>
                    <a:pt x="174166" y="145595"/>
                  </a:lnTo>
                  <a:lnTo>
                    <a:pt x="143461" y="122553"/>
                  </a:lnTo>
                  <a:close/>
                </a:path>
                <a:path w="273685" h="299085">
                  <a:moveTo>
                    <a:pt x="238854" y="0"/>
                  </a:move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26" y="139374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213745" y="145595"/>
                  </a:lnTo>
                  <a:lnTo>
                    <a:pt x="213160" y="145098"/>
                  </a:lnTo>
                  <a:lnTo>
                    <a:pt x="215108" y="139374"/>
                  </a:lnTo>
                  <a:lnTo>
                    <a:pt x="194061" y="139374"/>
                  </a:lnTo>
                  <a:lnTo>
                    <a:pt x="215111" y="139366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29225" y="2110370"/>
              <a:ext cx="273685" cy="299085"/>
            </a:xfrm>
            <a:custGeom>
              <a:avLst/>
              <a:gdLst/>
              <a:ahLst/>
              <a:cxnLst/>
              <a:rect l="l" t="t" r="r" b="b"/>
              <a:pathLst>
                <a:path w="273685" h="299085">
                  <a:moveTo>
                    <a:pt x="273642" y="34862"/>
                  </a:moveTo>
                  <a:lnTo>
                    <a:pt x="270917" y="21298"/>
                  </a:lnTo>
                  <a:lnTo>
                    <a:pt x="263465" y="10216"/>
                  </a:lnTo>
                  <a:lnTo>
                    <a:pt x="252404" y="2741"/>
                  </a:lnTo>
                  <a:lnTo>
                    <a:pt x="238854" y="0"/>
                  </a:lnTo>
                  <a:lnTo>
                    <a:pt x="225300" y="2715"/>
                  </a:lnTo>
                  <a:lnTo>
                    <a:pt x="214227" y="10171"/>
                  </a:lnTo>
                  <a:lnTo>
                    <a:pt x="206756" y="21243"/>
                  </a:lnTo>
                  <a:lnTo>
                    <a:pt x="204008" y="34804"/>
                  </a:lnTo>
                  <a:lnTo>
                    <a:pt x="205088" y="43439"/>
                  </a:lnTo>
                  <a:lnTo>
                    <a:pt x="208211" y="51423"/>
                  </a:lnTo>
                  <a:lnTo>
                    <a:pt x="213187" y="58403"/>
                  </a:lnTo>
                  <a:lnTo>
                    <a:pt x="219825" y="64026"/>
                  </a:lnTo>
                  <a:lnTo>
                    <a:pt x="194061" y="139374"/>
                  </a:lnTo>
                  <a:lnTo>
                    <a:pt x="186952" y="139366"/>
                  </a:lnTo>
                  <a:lnTo>
                    <a:pt x="180010" y="141535"/>
                  </a:lnTo>
                  <a:lnTo>
                    <a:pt x="174166" y="145595"/>
                  </a:lnTo>
                  <a:lnTo>
                    <a:pt x="122239" y="106627"/>
                  </a:lnTo>
                  <a:lnTo>
                    <a:pt x="124366" y="92958"/>
                  </a:lnTo>
                  <a:lnTo>
                    <a:pt x="121199" y="79984"/>
                  </a:lnTo>
                  <a:lnTo>
                    <a:pt x="113401" y="69145"/>
                  </a:lnTo>
                  <a:lnTo>
                    <a:pt x="101635" y="61882"/>
                  </a:lnTo>
                  <a:lnTo>
                    <a:pt x="87974" y="59753"/>
                  </a:lnTo>
                  <a:lnTo>
                    <a:pt x="75008" y="62922"/>
                  </a:lnTo>
                  <a:lnTo>
                    <a:pt x="64175" y="70725"/>
                  </a:lnTo>
                  <a:lnTo>
                    <a:pt x="56916" y="82498"/>
                  </a:lnTo>
                  <a:lnTo>
                    <a:pt x="54763" y="93989"/>
                  </a:lnTo>
                  <a:lnTo>
                    <a:pt x="56441" y="105256"/>
                  </a:lnTo>
                  <a:lnTo>
                    <a:pt x="61657" y="115382"/>
                  </a:lnTo>
                  <a:lnTo>
                    <a:pt x="70114" y="123449"/>
                  </a:lnTo>
                  <a:lnTo>
                    <a:pt x="36938" y="228956"/>
                  </a:lnTo>
                  <a:lnTo>
                    <a:pt x="2768" y="250157"/>
                  </a:lnTo>
                  <a:lnTo>
                    <a:pt x="0" y="263711"/>
                  </a:lnTo>
                  <a:lnTo>
                    <a:pt x="2703" y="277277"/>
                  </a:lnTo>
                  <a:lnTo>
                    <a:pt x="10139" y="288369"/>
                  </a:lnTo>
                  <a:lnTo>
                    <a:pt x="21188" y="295861"/>
                  </a:lnTo>
                  <a:lnTo>
                    <a:pt x="34733" y="298631"/>
                  </a:lnTo>
                  <a:lnTo>
                    <a:pt x="48293" y="295926"/>
                  </a:lnTo>
                  <a:lnTo>
                    <a:pt x="59378" y="288486"/>
                  </a:lnTo>
                  <a:lnTo>
                    <a:pt x="66865" y="277430"/>
                  </a:lnTo>
                  <a:lnTo>
                    <a:pt x="69633" y="263877"/>
                  </a:lnTo>
                  <a:lnTo>
                    <a:pt x="68701" y="255778"/>
                  </a:lnTo>
                  <a:lnTo>
                    <a:pt x="65959" y="248215"/>
                  </a:lnTo>
                  <a:lnTo>
                    <a:pt x="61557" y="241481"/>
                  </a:lnTo>
                  <a:lnTo>
                    <a:pt x="55640" y="235874"/>
                  </a:lnTo>
                  <a:lnTo>
                    <a:pt x="89114" y="129421"/>
                  </a:lnTo>
                  <a:lnTo>
                    <a:pt x="89611" y="129421"/>
                  </a:lnTo>
                  <a:lnTo>
                    <a:pt x="97067" y="129404"/>
                  </a:lnTo>
                  <a:lnTo>
                    <a:pt x="104317" y="126999"/>
                  </a:lnTo>
                  <a:lnTo>
                    <a:pt x="110302" y="122553"/>
                  </a:lnTo>
                  <a:lnTo>
                    <a:pt x="161781" y="161123"/>
                  </a:lnTo>
                  <a:lnTo>
                    <a:pt x="160127" y="165287"/>
                  </a:lnTo>
                  <a:lnTo>
                    <a:pt x="159265" y="169729"/>
                  </a:lnTo>
                  <a:lnTo>
                    <a:pt x="159244" y="174212"/>
                  </a:lnTo>
                  <a:lnTo>
                    <a:pt x="161975" y="187773"/>
                  </a:lnTo>
                  <a:lnTo>
                    <a:pt x="169433" y="198849"/>
                  </a:lnTo>
                  <a:lnTo>
                    <a:pt x="180497" y="206319"/>
                  </a:lnTo>
                  <a:lnTo>
                    <a:pt x="194048" y="209062"/>
                  </a:lnTo>
                  <a:lnTo>
                    <a:pt x="207601" y="206329"/>
                  </a:lnTo>
                  <a:lnTo>
                    <a:pt x="218670" y="198867"/>
                  </a:lnTo>
                  <a:lnTo>
                    <a:pt x="226136" y="187796"/>
                  </a:lnTo>
                  <a:lnTo>
                    <a:pt x="228878" y="174237"/>
                  </a:lnTo>
                  <a:lnTo>
                    <a:pt x="227804" y="165636"/>
                  </a:lnTo>
                  <a:lnTo>
                    <a:pt x="224701" y="157680"/>
                  </a:lnTo>
                  <a:lnTo>
                    <a:pt x="219757" y="150717"/>
                  </a:lnTo>
                  <a:lnTo>
                    <a:pt x="213160" y="145098"/>
                  </a:lnTo>
                  <a:lnTo>
                    <a:pt x="238825" y="69699"/>
                  </a:lnTo>
                  <a:lnTo>
                    <a:pt x="252377" y="66962"/>
                  </a:lnTo>
                  <a:lnTo>
                    <a:pt x="263444" y="59495"/>
                  </a:lnTo>
                  <a:lnTo>
                    <a:pt x="270906" y="48422"/>
                  </a:lnTo>
                  <a:lnTo>
                    <a:pt x="273642" y="34862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74596" y="2428719"/>
              <a:ext cx="343535" cy="31115"/>
            </a:xfrm>
            <a:custGeom>
              <a:avLst/>
              <a:gdLst/>
              <a:ahLst/>
              <a:cxnLst/>
              <a:rect l="l" t="t" r="r" b="b"/>
              <a:pathLst>
                <a:path w="343535" h="31114">
                  <a:moveTo>
                    <a:pt x="0" y="30489"/>
                  </a:moveTo>
                  <a:lnTo>
                    <a:pt x="343192" y="30489"/>
                  </a:lnTo>
                  <a:lnTo>
                    <a:pt x="343192" y="0"/>
                  </a:lnTo>
                  <a:lnTo>
                    <a:pt x="0" y="0"/>
                  </a:lnTo>
                  <a:lnTo>
                    <a:pt x="0" y="3048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74596" y="2110411"/>
              <a:ext cx="343535" cy="348615"/>
            </a:xfrm>
            <a:custGeom>
              <a:avLst/>
              <a:gdLst/>
              <a:ahLst/>
              <a:cxnLst/>
              <a:rect l="l" t="t" r="r" b="b"/>
              <a:pathLst>
                <a:path w="343535" h="348614">
                  <a:moveTo>
                    <a:pt x="29842" y="0"/>
                  </a:moveTo>
                  <a:lnTo>
                    <a:pt x="0" y="0"/>
                  </a:lnTo>
                  <a:lnTo>
                    <a:pt x="0" y="348358"/>
                  </a:lnTo>
                  <a:lnTo>
                    <a:pt x="343192" y="348358"/>
                  </a:lnTo>
                  <a:lnTo>
                    <a:pt x="343192" y="318497"/>
                  </a:lnTo>
                  <a:lnTo>
                    <a:pt x="29842" y="318497"/>
                  </a:lnTo>
                  <a:lnTo>
                    <a:pt x="29842" y="0"/>
                  </a:lnTo>
                  <a:close/>
                </a:path>
              </a:pathLst>
            </a:custGeom>
            <a:ln w="12736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311912" y="0"/>
                  </a:moveTo>
                  <a:lnTo>
                    <a:pt x="299974" y="0"/>
                  </a:lnTo>
                  <a:lnTo>
                    <a:pt x="297307" y="2667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2667"/>
                  </a:lnTo>
                  <a:lnTo>
                    <a:pt x="3119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7290" y="2032126"/>
              <a:ext cx="445134" cy="435609"/>
            </a:xfrm>
            <a:custGeom>
              <a:avLst/>
              <a:gdLst/>
              <a:ahLst/>
              <a:cxnLst/>
              <a:rect l="l" t="t" r="r" b="b"/>
              <a:pathLst>
                <a:path w="445135" h="435610">
                  <a:moveTo>
                    <a:pt x="438531" y="144780"/>
                  </a:moveTo>
                  <a:lnTo>
                    <a:pt x="442213" y="144780"/>
                  </a:lnTo>
                  <a:lnTo>
                    <a:pt x="445008" y="141986"/>
                  </a:lnTo>
                  <a:lnTo>
                    <a:pt x="445008" y="138430"/>
                  </a:lnTo>
                  <a:lnTo>
                    <a:pt x="445008" y="133985"/>
                  </a:lnTo>
                  <a:lnTo>
                    <a:pt x="445008" y="130301"/>
                  </a:lnTo>
                  <a:lnTo>
                    <a:pt x="442213" y="127635"/>
                  </a:lnTo>
                  <a:lnTo>
                    <a:pt x="438531" y="127635"/>
                  </a:lnTo>
                  <a:lnTo>
                    <a:pt x="393573" y="127635"/>
                  </a:lnTo>
                  <a:lnTo>
                    <a:pt x="393573" y="81787"/>
                  </a:lnTo>
                  <a:lnTo>
                    <a:pt x="391804" y="72971"/>
                  </a:lnTo>
                  <a:lnTo>
                    <a:pt x="386953" y="65833"/>
                  </a:lnTo>
                  <a:lnTo>
                    <a:pt x="379696" y="61053"/>
                  </a:lnTo>
                  <a:lnTo>
                    <a:pt x="370713" y="59309"/>
                  </a:lnTo>
                  <a:lnTo>
                    <a:pt x="314706" y="59309"/>
                  </a:lnTo>
                  <a:lnTo>
                    <a:pt x="314706" y="6350"/>
                  </a:lnTo>
                  <a:lnTo>
                    <a:pt x="314706" y="2667"/>
                  </a:lnTo>
                  <a:lnTo>
                    <a:pt x="311912" y="0"/>
                  </a:lnTo>
                  <a:lnTo>
                    <a:pt x="308229" y="0"/>
                  </a:lnTo>
                  <a:lnTo>
                    <a:pt x="303657" y="0"/>
                  </a:lnTo>
                  <a:lnTo>
                    <a:pt x="299974" y="0"/>
                  </a:lnTo>
                  <a:lnTo>
                    <a:pt x="297307" y="2667"/>
                  </a:lnTo>
                  <a:lnTo>
                    <a:pt x="297307" y="6350"/>
                  </a:lnTo>
                  <a:lnTo>
                    <a:pt x="297307" y="59309"/>
                  </a:lnTo>
                  <a:lnTo>
                    <a:pt x="273431" y="59309"/>
                  </a:lnTo>
                  <a:lnTo>
                    <a:pt x="273431" y="6350"/>
                  </a:lnTo>
                  <a:lnTo>
                    <a:pt x="273431" y="2667"/>
                  </a:lnTo>
                  <a:lnTo>
                    <a:pt x="269748" y="0"/>
                  </a:lnTo>
                  <a:lnTo>
                    <a:pt x="266064" y="0"/>
                  </a:lnTo>
                  <a:lnTo>
                    <a:pt x="261493" y="0"/>
                  </a:lnTo>
                  <a:lnTo>
                    <a:pt x="257810" y="0"/>
                  </a:lnTo>
                  <a:lnTo>
                    <a:pt x="255015" y="2667"/>
                  </a:lnTo>
                  <a:lnTo>
                    <a:pt x="255015" y="6350"/>
                  </a:lnTo>
                  <a:lnTo>
                    <a:pt x="255015" y="59309"/>
                  </a:lnTo>
                  <a:lnTo>
                    <a:pt x="231267" y="59309"/>
                  </a:lnTo>
                  <a:lnTo>
                    <a:pt x="231267" y="6350"/>
                  </a:lnTo>
                  <a:lnTo>
                    <a:pt x="231267" y="2667"/>
                  </a:lnTo>
                  <a:lnTo>
                    <a:pt x="228473" y="0"/>
                  </a:lnTo>
                  <a:lnTo>
                    <a:pt x="224789" y="0"/>
                  </a:lnTo>
                  <a:lnTo>
                    <a:pt x="220218" y="0"/>
                  </a:lnTo>
                  <a:lnTo>
                    <a:pt x="216535" y="0"/>
                  </a:lnTo>
                  <a:lnTo>
                    <a:pt x="213740" y="2667"/>
                  </a:lnTo>
                  <a:lnTo>
                    <a:pt x="213740" y="6350"/>
                  </a:lnTo>
                  <a:lnTo>
                    <a:pt x="213740" y="59309"/>
                  </a:lnTo>
                  <a:lnTo>
                    <a:pt x="189992" y="59309"/>
                  </a:lnTo>
                  <a:lnTo>
                    <a:pt x="189992" y="6350"/>
                  </a:lnTo>
                  <a:lnTo>
                    <a:pt x="189992" y="2667"/>
                  </a:lnTo>
                  <a:lnTo>
                    <a:pt x="187198" y="0"/>
                  </a:lnTo>
                  <a:lnTo>
                    <a:pt x="183514" y="0"/>
                  </a:lnTo>
                  <a:lnTo>
                    <a:pt x="178943" y="0"/>
                  </a:lnTo>
                  <a:lnTo>
                    <a:pt x="175260" y="0"/>
                  </a:lnTo>
                  <a:lnTo>
                    <a:pt x="172465" y="2667"/>
                  </a:lnTo>
                  <a:lnTo>
                    <a:pt x="172465" y="6350"/>
                  </a:lnTo>
                  <a:lnTo>
                    <a:pt x="172465" y="59309"/>
                  </a:lnTo>
                  <a:lnTo>
                    <a:pt x="148589" y="59309"/>
                  </a:lnTo>
                  <a:lnTo>
                    <a:pt x="148589" y="6350"/>
                  </a:lnTo>
                  <a:lnTo>
                    <a:pt x="148589" y="2667"/>
                  </a:lnTo>
                  <a:lnTo>
                    <a:pt x="145923" y="0"/>
                  </a:lnTo>
                  <a:lnTo>
                    <a:pt x="142239" y="0"/>
                  </a:lnTo>
                  <a:lnTo>
                    <a:pt x="137668" y="0"/>
                  </a:lnTo>
                  <a:lnTo>
                    <a:pt x="133985" y="0"/>
                  </a:lnTo>
                  <a:lnTo>
                    <a:pt x="131190" y="2667"/>
                  </a:lnTo>
                  <a:lnTo>
                    <a:pt x="131190" y="6350"/>
                  </a:lnTo>
                  <a:lnTo>
                    <a:pt x="131190" y="59309"/>
                  </a:lnTo>
                  <a:lnTo>
                    <a:pt x="77977" y="59309"/>
                  </a:lnTo>
                  <a:lnTo>
                    <a:pt x="68994" y="61178"/>
                  </a:lnTo>
                  <a:lnTo>
                    <a:pt x="61737" y="66166"/>
                  </a:lnTo>
                  <a:lnTo>
                    <a:pt x="56886" y="73346"/>
                  </a:lnTo>
                  <a:lnTo>
                    <a:pt x="55118" y="81787"/>
                  </a:lnTo>
                  <a:lnTo>
                    <a:pt x="55118" y="127635"/>
                  </a:lnTo>
                  <a:lnTo>
                    <a:pt x="6476" y="127635"/>
                  </a:lnTo>
                  <a:lnTo>
                    <a:pt x="2794" y="127635"/>
                  </a:lnTo>
                  <a:lnTo>
                    <a:pt x="0" y="130301"/>
                  </a:lnTo>
                  <a:lnTo>
                    <a:pt x="0" y="133985"/>
                  </a:lnTo>
                  <a:lnTo>
                    <a:pt x="0" y="138430"/>
                  </a:lnTo>
                  <a:lnTo>
                    <a:pt x="0" y="141986"/>
                  </a:lnTo>
                  <a:lnTo>
                    <a:pt x="2794" y="144780"/>
                  </a:lnTo>
                  <a:lnTo>
                    <a:pt x="6476" y="144780"/>
                  </a:lnTo>
                  <a:lnTo>
                    <a:pt x="55118" y="144780"/>
                  </a:lnTo>
                  <a:lnTo>
                    <a:pt x="55118" y="168148"/>
                  </a:lnTo>
                  <a:lnTo>
                    <a:pt x="6476" y="168148"/>
                  </a:lnTo>
                  <a:lnTo>
                    <a:pt x="2794" y="168148"/>
                  </a:lnTo>
                  <a:lnTo>
                    <a:pt x="0" y="170814"/>
                  </a:lnTo>
                  <a:lnTo>
                    <a:pt x="0" y="174371"/>
                  </a:lnTo>
                  <a:lnTo>
                    <a:pt x="0" y="178943"/>
                  </a:lnTo>
                  <a:lnTo>
                    <a:pt x="0" y="182499"/>
                  </a:lnTo>
                  <a:lnTo>
                    <a:pt x="2794" y="185165"/>
                  </a:lnTo>
                  <a:lnTo>
                    <a:pt x="6476" y="185165"/>
                  </a:lnTo>
                  <a:lnTo>
                    <a:pt x="55118" y="185165"/>
                  </a:lnTo>
                  <a:lnTo>
                    <a:pt x="55118" y="208534"/>
                  </a:lnTo>
                  <a:lnTo>
                    <a:pt x="6476" y="208534"/>
                  </a:lnTo>
                  <a:lnTo>
                    <a:pt x="2794" y="209423"/>
                  </a:lnTo>
                  <a:lnTo>
                    <a:pt x="0" y="212089"/>
                  </a:lnTo>
                  <a:lnTo>
                    <a:pt x="0" y="215773"/>
                  </a:lnTo>
                  <a:lnTo>
                    <a:pt x="0" y="220218"/>
                  </a:lnTo>
                  <a:lnTo>
                    <a:pt x="0" y="223774"/>
                  </a:lnTo>
                  <a:lnTo>
                    <a:pt x="2794" y="226568"/>
                  </a:lnTo>
                  <a:lnTo>
                    <a:pt x="6476" y="226568"/>
                  </a:lnTo>
                  <a:lnTo>
                    <a:pt x="55118" y="226568"/>
                  </a:lnTo>
                  <a:lnTo>
                    <a:pt x="55118" y="249936"/>
                  </a:lnTo>
                  <a:lnTo>
                    <a:pt x="6476" y="249936"/>
                  </a:lnTo>
                  <a:lnTo>
                    <a:pt x="2794" y="249936"/>
                  </a:lnTo>
                  <a:lnTo>
                    <a:pt x="0" y="252602"/>
                  </a:lnTo>
                  <a:lnTo>
                    <a:pt x="0" y="256159"/>
                  </a:lnTo>
                  <a:lnTo>
                    <a:pt x="0" y="260731"/>
                  </a:lnTo>
                  <a:lnTo>
                    <a:pt x="0" y="264287"/>
                  </a:lnTo>
                  <a:lnTo>
                    <a:pt x="2794" y="266953"/>
                  </a:lnTo>
                  <a:lnTo>
                    <a:pt x="6476" y="266953"/>
                  </a:lnTo>
                  <a:lnTo>
                    <a:pt x="55118" y="266953"/>
                  </a:lnTo>
                  <a:lnTo>
                    <a:pt x="55118" y="290322"/>
                  </a:lnTo>
                  <a:lnTo>
                    <a:pt x="6476" y="290322"/>
                  </a:lnTo>
                  <a:lnTo>
                    <a:pt x="2794" y="290322"/>
                  </a:lnTo>
                  <a:lnTo>
                    <a:pt x="0" y="292988"/>
                  </a:lnTo>
                  <a:lnTo>
                    <a:pt x="0" y="296672"/>
                  </a:lnTo>
                  <a:lnTo>
                    <a:pt x="0" y="301117"/>
                  </a:lnTo>
                  <a:lnTo>
                    <a:pt x="0" y="304673"/>
                  </a:lnTo>
                  <a:lnTo>
                    <a:pt x="2794" y="307467"/>
                  </a:lnTo>
                  <a:lnTo>
                    <a:pt x="6476" y="307467"/>
                  </a:lnTo>
                  <a:lnTo>
                    <a:pt x="55118" y="307467"/>
                  </a:lnTo>
                  <a:lnTo>
                    <a:pt x="55118" y="352298"/>
                  </a:lnTo>
                  <a:lnTo>
                    <a:pt x="56886" y="361168"/>
                  </a:lnTo>
                  <a:lnTo>
                    <a:pt x="61737" y="368300"/>
                  </a:lnTo>
                  <a:lnTo>
                    <a:pt x="68994" y="373050"/>
                  </a:lnTo>
                  <a:lnTo>
                    <a:pt x="77977" y="374776"/>
                  </a:lnTo>
                  <a:lnTo>
                    <a:pt x="130301" y="374776"/>
                  </a:lnTo>
                  <a:lnTo>
                    <a:pt x="130301" y="428751"/>
                  </a:lnTo>
                  <a:lnTo>
                    <a:pt x="130301" y="432308"/>
                  </a:lnTo>
                  <a:lnTo>
                    <a:pt x="133096" y="435101"/>
                  </a:lnTo>
                  <a:lnTo>
                    <a:pt x="136779" y="435101"/>
                  </a:lnTo>
                  <a:lnTo>
                    <a:pt x="141350" y="435101"/>
                  </a:lnTo>
                  <a:lnTo>
                    <a:pt x="145034" y="435101"/>
                  </a:lnTo>
                  <a:lnTo>
                    <a:pt x="147700" y="432308"/>
                  </a:lnTo>
                  <a:lnTo>
                    <a:pt x="147700" y="428751"/>
                  </a:lnTo>
                  <a:lnTo>
                    <a:pt x="147700" y="374776"/>
                  </a:lnTo>
                  <a:lnTo>
                    <a:pt x="171576" y="374776"/>
                  </a:lnTo>
                  <a:lnTo>
                    <a:pt x="171576" y="428751"/>
                  </a:lnTo>
                  <a:lnTo>
                    <a:pt x="171576" y="432308"/>
                  </a:lnTo>
                  <a:lnTo>
                    <a:pt x="174371" y="435101"/>
                  </a:lnTo>
                  <a:lnTo>
                    <a:pt x="178054" y="435101"/>
                  </a:lnTo>
                  <a:lnTo>
                    <a:pt x="182625" y="435101"/>
                  </a:lnTo>
                  <a:lnTo>
                    <a:pt x="186309" y="435101"/>
                  </a:lnTo>
                  <a:lnTo>
                    <a:pt x="188975" y="432308"/>
                  </a:lnTo>
                  <a:lnTo>
                    <a:pt x="188975" y="428751"/>
                  </a:lnTo>
                  <a:lnTo>
                    <a:pt x="188975" y="374776"/>
                  </a:lnTo>
                  <a:lnTo>
                    <a:pt x="212851" y="374776"/>
                  </a:lnTo>
                  <a:lnTo>
                    <a:pt x="212851" y="428751"/>
                  </a:lnTo>
                  <a:lnTo>
                    <a:pt x="212851" y="432308"/>
                  </a:lnTo>
                  <a:lnTo>
                    <a:pt x="215646" y="435101"/>
                  </a:lnTo>
                  <a:lnTo>
                    <a:pt x="219329" y="435101"/>
                  </a:lnTo>
                  <a:lnTo>
                    <a:pt x="223900" y="435101"/>
                  </a:lnTo>
                  <a:lnTo>
                    <a:pt x="227584" y="435101"/>
                  </a:lnTo>
                  <a:lnTo>
                    <a:pt x="230250" y="432308"/>
                  </a:lnTo>
                  <a:lnTo>
                    <a:pt x="230250" y="428751"/>
                  </a:lnTo>
                  <a:lnTo>
                    <a:pt x="230250" y="374776"/>
                  </a:lnTo>
                  <a:lnTo>
                    <a:pt x="254126" y="374776"/>
                  </a:lnTo>
                  <a:lnTo>
                    <a:pt x="254126" y="428751"/>
                  </a:lnTo>
                  <a:lnTo>
                    <a:pt x="254126" y="432308"/>
                  </a:lnTo>
                  <a:lnTo>
                    <a:pt x="256921" y="435101"/>
                  </a:lnTo>
                  <a:lnTo>
                    <a:pt x="260604" y="435101"/>
                  </a:lnTo>
                  <a:lnTo>
                    <a:pt x="266064" y="435101"/>
                  </a:lnTo>
                  <a:lnTo>
                    <a:pt x="269748" y="435101"/>
                  </a:lnTo>
                  <a:lnTo>
                    <a:pt x="272542" y="432308"/>
                  </a:lnTo>
                  <a:lnTo>
                    <a:pt x="272542" y="428751"/>
                  </a:lnTo>
                  <a:lnTo>
                    <a:pt x="272542" y="374776"/>
                  </a:lnTo>
                  <a:lnTo>
                    <a:pt x="296418" y="374776"/>
                  </a:lnTo>
                  <a:lnTo>
                    <a:pt x="296418" y="428751"/>
                  </a:lnTo>
                  <a:lnTo>
                    <a:pt x="296418" y="432308"/>
                  </a:lnTo>
                  <a:lnTo>
                    <a:pt x="299085" y="435101"/>
                  </a:lnTo>
                  <a:lnTo>
                    <a:pt x="302768" y="435101"/>
                  </a:lnTo>
                  <a:lnTo>
                    <a:pt x="307339" y="435101"/>
                  </a:lnTo>
                  <a:lnTo>
                    <a:pt x="311023" y="435101"/>
                  </a:lnTo>
                  <a:lnTo>
                    <a:pt x="313817" y="432308"/>
                  </a:lnTo>
                  <a:lnTo>
                    <a:pt x="313817" y="428751"/>
                  </a:lnTo>
                  <a:lnTo>
                    <a:pt x="313817" y="374776"/>
                  </a:lnTo>
                  <a:lnTo>
                    <a:pt x="369697" y="374776"/>
                  </a:lnTo>
                  <a:lnTo>
                    <a:pt x="378753" y="373050"/>
                  </a:lnTo>
                  <a:lnTo>
                    <a:pt x="386048" y="368300"/>
                  </a:lnTo>
                  <a:lnTo>
                    <a:pt x="390913" y="361168"/>
                  </a:lnTo>
                  <a:lnTo>
                    <a:pt x="392684" y="352298"/>
                  </a:lnTo>
                  <a:lnTo>
                    <a:pt x="392684" y="307467"/>
                  </a:lnTo>
                  <a:lnTo>
                    <a:pt x="437642" y="307467"/>
                  </a:lnTo>
                  <a:lnTo>
                    <a:pt x="441325" y="307467"/>
                  </a:lnTo>
                  <a:lnTo>
                    <a:pt x="444119" y="304673"/>
                  </a:lnTo>
                  <a:lnTo>
                    <a:pt x="444119" y="301117"/>
                  </a:lnTo>
                  <a:lnTo>
                    <a:pt x="444119" y="296672"/>
                  </a:lnTo>
                  <a:lnTo>
                    <a:pt x="444119" y="292988"/>
                  </a:lnTo>
                  <a:lnTo>
                    <a:pt x="441325" y="290322"/>
                  </a:lnTo>
                  <a:lnTo>
                    <a:pt x="437642" y="290322"/>
                  </a:lnTo>
                  <a:lnTo>
                    <a:pt x="392684" y="290322"/>
                  </a:lnTo>
                  <a:lnTo>
                    <a:pt x="392684" y="266953"/>
                  </a:lnTo>
                  <a:lnTo>
                    <a:pt x="437642" y="266953"/>
                  </a:lnTo>
                  <a:lnTo>
                    <a:pt x="441325" y="266953"/>
                  </a:lnTo>
                  <a:lnTo>
                    <a:pt x="444119" y="264287"/>
                  </a:lnTo>
                  <a:lnTo>
                    <a:pt x="444119" y="260731"/>
                  </a:lnTo>
                  <a:lnTo>
                    <a:pt x="444119" y="256159"/>
                  </a:lnTo>
                  <a:lnTo>
                    <a:pt x="444119" y="252602"/>
                  </a:lnTo>
                  <a:lnTo>
                    <a:pt x="441325" y="249936"/>
                  </a:lnTo>
                  <a:lnTo>
                    <a:pt x="437642" y="249936"/>
                  </a:lnTo>
                  <a:lnTo>
                    <a:pt x="392684" y="249936"/>
                  </a:lnTo>
                  <a:lnTo>
                    <a:pt x="392684" y="226568"/>
                  </a:lnTo>
                  <a:lnTo>
                    <a:pt x="437642" y="226568"/>
                  </a:lnTo>
                  <a:lnTo>
                    <a:pt x="441325" y="226568"/>
                  </a:lnTo>
                  <a:lnTo>
                    <a:pt x="444119" y="223774"/>
                  </a:lnTo>
                  <a:lnTo>
                    <a:pt x="444119" y="220218"/>
                  </a:lnTo>
                  <a:lnTo>
                    <a:pt x="444119" y="215773"/>
                  </a:lnTo>
                  <a:lnTo>
                    <a:pt x="444119" y="212089"/>
                  </a:lnTo>
                  <a:lnTo>
                    <a:pt x="441325" y="209423"/>
                  </a:lnTo>
                  <a:lnTo>
                    <a:pt x="437642" y="209423"/>
                  </a:lnTo>
                  <a:lnTo>
                    <a:pt x="392684" y="209423"/>
                  </a:lnTo>
                  <a:lnTo>
                    <a:pt x="392684" y="186055"/>
                  </a:lnTo>
                  <a:lnTo>
                    <a:pt x="437642" y="186055"/>
                  </a:lnTo>
                  <a:lnTo>
                    <a:pt x="441325" y="186055"/>
                  </a:lnTo>
                  <a:lnTo>
                    <a:pt x="444119" y="183387"/>
                  </a:lnTo>
                  <a:lnTo>
                    <a:pt x="444119" y="179832"/>
                  </a:lnTo>
                  <a:lnTo>
                    <a:pt x="444119" y="175260"/>
                  </a:lnTo>
                  <a:lnTo>
                    <a:pt x="444119" y="171703"/>
                  </a:lnTo>
                  <a:lnTo>
                    <a:pt x="441325" y="169037"/>
                  </a:lnTo>
                  <a:lnTo>
                    <a:pt x="437642" y="169037"/>
                  </a:lnTo>
                  <a:lnTo>
                    <a:pt x="392684" y="169037"/>
                  </a:lnTo>
                  <a:lnTo>
                    <a:pt x="392684" y="145669"/>
                  </a:lnTo>
                  <a:lnTo>
                    <a:pt x="438531" y="145669"/>
                  </a:lnTo>
                  <a:lnTo>
                    <a:pt x="438531" y="144780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45337" y="3463797"/>
            <a:ext cx="2919095" cy="1701800"/>
            <a:chOff x="545337" y="3463797"/>
            <a:chExt cx="2919095" cy="1701800"/>
          </a:xfrm>
        </p:grpSpPr>
        <p:sp>
          <p:nvSpPr>
            <p:cNvPr id="24" name="object 24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2378964" y="0"/>
                  </a:moveTo>
                  <a:lnTo>
                    <a:pt x="0" y="0"/>
                  </a:lnTo>
                  <a:lnTo>
                    <a:pt x="0" y="1688591"/>
                  </a:lnTo>
                  <a:lnTo>
                    <a:pt x="2378964" y="1688591"/>
                  </a:lnTo>
                  <a:lnTo>
                    <a:pt x="2906267" y="844295"/>
                  </a:lnTo>
                  <a:lnTo>
                    <a:pt x="23789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1687" y="3470147"/>
              <a:ext cx="2906395" cy="1689100"/>
            </a:xfrm>
            <a:custGeom>
              <a:avLst/>
              <a:gdLst/>
              <a:ahLst/>
              <a:cxnLst/>
              <a:rect l="l" t="t" r="r" b="b"/>
              <a:pathLst>
                <a:path w="2906395" h="1689100">
                  <a:moveTo>
                    <a:pt x="0" y="0"/>
                  </a:moveTo>
                  <a:lnTo>
                    <a:pt x="2378964" y="0"/>
                  </a:lnTo>
                  <a:lnTo>
                    <a:pt x="2906267" y="844295"/>
                  </a:lnTo>
                  <a:lnTo>
                    <a:pt x="2378964" y="1688591"/>
                  </a:lnTo>
                  <a:lnTo>
                    <a:pt x="0" y="168859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0732" y="3856101"/>
            <a:ext cx="185801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Lucida Sans"/>
                <a:cs typeface="Lucida Sans"/>
              </a:rPr>
              <a:t>Design</a:t>
            </a:r>
            <a:r>
              <a:rPr sz="1400" spc="-5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trial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Set</a:t>
            </a:r>
            <a:r>
              <a:rPr sz="1400" spc="9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clear</a:t>
            </a:r>
            <a:r>
              <a:rPr sz="1400" spc="6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goals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Finalise</a:t>
            </a:r>
            <a:r>
              <a:rPr sz="1400" spc="10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resources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Create</a:t>
            </a:r>
            <a:r>
              <a:rPr sz="1400" spc="-3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a</a:t>
            </a:r>
            <a:r>
              <a:rPr sz="1400" spc="-35" dirty="0">
                <a:latin typeface="Lucida Sans"/>
                <a:cs typeface="Lucida Sans"/>
              </a:rPr>
              <a:t> </a:t>
            </a:r>
            <a:r>
              <a:rPr sz="1400" spc="-20" dirty="0">
                <a:latin typeface="Lucida Sans"/>
                <a:cs typeface="Lucida Sans"/>
              </a:rPr>
              <a:t>plan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30626" y="3463797"/>
            <a:ext cx="4377690" cy="1701800"/>
            <a:chOff x="3230626" y="3463797"/>
            <a:chExt cx="4377690" cy="1701800"/>
          </a:xfrm>
        </p:grpSpPr>
        <p:sp>
          <p:nvSpPr>
            <p:cNvPr id="28" name="object 28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3844544" y="0"/>
                  </a:moveTo>
                  <a:lnTo>
                    <a:pt x="0" y="0"/>
                  </a:lnTo>
                  <a:lnTo>
                    <a:pt x="520191" y="844295"/>
                  </a:lnTo>
                  <a:lnTo>
                    <a:pt x="0" y="1688591"/>
                  </a:lnTo>
                  <a:lnTo>
                    <a:pt x="3844544" y="1688591"/>
                  </a:lnTo>
                  <a:lnTo>
                    <a:pt x="4364735" y="844295"/>
                  </a:lnTo>
                  <a:lnTo>
                    <a:pt x="384454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36976" y="3470147"/>
              <a:ext cx="4364990" cy="1689100"/>
            </a:xfrm>
            <a:custGeom>
              <a:avLst/>
              <a:gdLst/>
              <a:ahLst/>
              <a:cxnLst/>
              <a:rect l="l" t="t" r="r" b="b"/>
              <a:pathLst>
                <a:path w="4364990" h="1689100">
                  <a:moveTo>
                    <a:pt x="0" y="0"/>
                  </a:moveTo>
                  <a:lnTo>
                    <a:pt x="3844544" y="0"/>
                  </a:lnTo>
                  <a:lnTo>
                    <a:pt x="4364735" y="844295"/>
                  </a:lnTo>
                  <a:lnTo>
                    <a:pt x="3844544" y="1688591"/>
                  </a:lnTo>
                  <a:lnTo>
                    <a:pt x="0" y="1688591"/>
                  </a:lnTo>
                  <a:lnTo>
                    <a:pt x="520191" y="8442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36289" y="3962222"/>
            <a:ext cx="19494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25" dirty="0">
                <a:latin typeface="Lucida Sans"/>
                <a:cs typeface="Lucida Sans"/>
              </a:rPr>
              <a:t>Conduct</a:t>
            </a:r>
            <a:r>
              <a:rPr sz="1400" spc="-70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pilot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trials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Provide</a:t>
            </a:r>
            <a:r>
              <a:rPr sz="1400" spc="2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support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Get</a:t>
            </a:r>
            <a:r>
              <a:rPr sz="1400" spc="-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feedback</a:t>
            </a:r>
            <a:endParaRPr sz="1400">
              <a:latin typeface="Lucida Sans"/>
              <a:cs typeface="Lucida San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74381" y="3463797"/>
            <a:ext cx="4376420" cy="1701800"/>
            <a:chOff x="7374381" y="3463797"/>
            <a:chExt cx="4376420" cy="1701800"/>
          </a:xfrm>
        </p:grpSpPr>
        <p:sp>
          <p:nvSpPr>
            <p:cNvPr id="32" name="object 32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3843020" y="0"/>
                  </a:moveTo>
                  <a:lnTo>
                    <a:pt x="0" y="0"/>
                  </a:lnTo>
                  <a:lnTo>
                    <a:pt x="520192" y="844295"/>
                  </a:lnTo>
                  <a:lnTo>
                    <a:pt x="0" y="1688591"/>
                  </a:lnTo>
                  <a:lnTo>
                    <a:pt x="3843020" y="1688591"/>
                  </a:lnTo>
                  <a:lnTo>
                    <a:pt x="4363212" y="844295"/>
                  </a:lnTo>
                  <a:lnTo>
                    <a:pt x="384302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80731" y="3470147"/>
              <a:ext cx="4363720" cy="1689100"/>
            </a:xfrm>
            <a:custGeom>
              <a:avLst/>
              <a:gdLst/>
              <a:ahLst/>
              <a:cxnLst/>
              <a:rect l="l" t="t" r="r" b="b"/>
              <a:pathLst>
                <a:path w="4363720" h="1689100">
                  <a:moveTo>
                    <a:pt x="0" y="0"/>
                  </a:moveTo>
                  <a:lnTo>
                    <a:pt x="3843020" y="0"/>
                  </a:lnTo>
                  <a:lnTo>
                    <a:pt x="4363212" y="844295"/>
                  </a:lnTo>
                  <a:lnTo>
                    <a:pt x="3843020" y="1688591"/>
                  </a:lnTo>
                  <a:lnTo>
                    <a:pt x="0" y="1688591"/>
                  </a:lnTo>
                  <a:lnTo>
                    <a:pt x="520192" y="8442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80426" y="3962780"/>
            <a:ext cx="28092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Perform</a:t>
            </a:r>
            <a:r>
              <a:rPr sz="1400" spc="9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assessment</a:t>
            </a:r>
            <a:endParaRPr sz="1400">
              <a:latin typeface="Lucida Sans"/>
              <a:cs typeface="Lucida Sans"/>
            </a:endParaRPr>
          </a:p>
          <a:p>
            <a:pPr marL="299085" marR="5080" indent="-287020">
              <a:lnSpc>
                <a:spcPct val="100000"/>
              </a:lnSpc>
              <a:tabLst>
                <a:tab pos="299085" algn="l"/>
              </a:tabLst>
            </a:pPr>
            <a:r>
              <a:rPr sz="1400" spc="-50" dirty="0">
                <a:latin typeface="Wingdings"/>
                <a:cs typeface="Wingdings"/>
              </a:rPr>
              <a:t>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Lucida Sans"/>
                <a:cs typeface="Lucida Sans"/>
              </a:rPr>
              <a:t>Disseminate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dirty="0">
                <a:latin typeface="Lucida Sans"/>
                <a:cs typeface="Lucida Sans"/>
              </a:rPr>
              <a:t>the</a:t>
            </a:r>
            <a:r>
              <a:rPr sz="1400" spc="-65" dirty="0">
                <a:latin typeface="Lucida Sans"/>
                <a:cs typeface="Lucida Sans"/>
              </a:rPr>
              <a:t> </a:t>
            </a:r>
            <a:r>
              <a:rPr sz="1400" spc="-10" dirty="0">
                <a:latin typeface="Lucida Sans"/>
                <a:cs typeface="Lucida Sans"/>
              </a:rPr>
              <a:t>outcomes</a:t>
            </a:r>
            <a:r>
              <a:rPr sz="1400" spc="-60" dirty="0">
                <a:latin typeface="Lucida Sans"/>
                <a:cs typeface="Lucida Sans"/>
              </a:rPr>
              <a:t> </a:t>
            </a:r>
            <a:r>
              <a:rPr sz="1400" spc="-25" dirty="0">
                <a:latin typeface="Lucida Sans"/>
                <a:cs typeface="Lucida Sans"/>
              </a:rPr>
              <a:t>to </a:t>
            </a:r>
            <a:r>
              <a:rPr sz="1400" spc="-10" dirty="0">
                <a:latin typeface="Lucida Sans"/>
                <a:cs typeface="Lucida Sans"/>
              </a:rPr>
              <a:t>stakeholders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74596" y="2109853"/>
            <a:ext cx="29845" cy="319405"/>
          </a:xfrm>
          <a:custGeom>
            <a:avLst/>
            <a:gdLst/>
            <a:ahLst/>
            <a:cxnLst/>
            <a:rect l="l" t="t" r="r" b="b"/>
            <a:pathLst>
              <a:path w="29845" h="319405">
                <a:moveTo>
                  <a:pt x="0" y="318865"/>
                </a:moveTo>
                <a:lnTo>
                  <a:pt x="29842" y="318865"/>
                </a:lnTo>
                <a:lnTo>
                  <a:pt x="29842" y="0"/>
                </a:lnTo>
                <a:lnTo>
                  <a:pt x="0" y="0"/>
                </a:lnTo>
                <a:lnTo>
                  <a:pt x="0" y="318865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11877" y="2157221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Lucida Sans"/>
                <a:cs typeface="Lucida Sans"/>
              </a:rPr>
              <a:t>AI</a:t>
            </a:r>
            <a:endParaRPr sz="1200">
              <a:latin typeface="Lucida Sans"/>
              <a:cs typeface="Lucida San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130932" y="2037207"/>
            <a:ext cx="1403350" cy="376555"/>
            <a:chOff x="6130932" y="2037207"/>
            <a:chExt cx="1403350" cy="37655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3116" y="2037207"/>
              <a:ext cx="236728" cy="13309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5142" y="0"/>
                  </a:move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64787" y="67804"/>
                  </a:lnTo>
                  <a:lnTo>
                    <a:pt x="265803" y="65264"/>
                  </a:lnTo>
                  <a:lnTo>
                    <a:pt x="151422" y="33351"/>
                  </a:ln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88663" y="15841"/>
                  </a:lnTo>
                  <a:lnTo>
                    <a:pt x="35933" y="1129"/>
                  </a:lnTo>
                  <a:lnTo>
                    <a:pt x="25142" y="0"/>
                  </a:lnTo>
                  <a:close/>
                </a:path>
                <a:path w="266064" h="112394">
                  <a:moveTo>
                    <a:pt x="264787" y="67804"/>
                  </a:move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4787" y="67804"/>
                  </a:lnTo>
                  <a:close/>
                </a:path>
                <a:path w="266064" h="112394">
                  <a:moveTo>
                    <a:pt x="88663" y="15841"/>
                  </a:move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lnTo>
                    <a:pt x="24897" y="33351"/>
                  </a:lnTo>
                  <a:lnTo>
                    <a:pt x="151422" y="33351"/>
                  </a:lnTo>
                  <a:lnTo>
                    <a:pt x="88663" y="15841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37282" y="2151901"/>
              <a:ext cx="266065" cy="112395"/>
            </a:xfrm>
            <a:custGeom>
              <a:avLst/>
              <a:gdLst/>
              <a:ahLst/>
              <a:cxnLst/>
              <a:rect l="l" t="t" r="r" b="b"/>
              <a:pathLst>
                <a:path w="266064" h="112394">
                  <a:moveTo>
                    <a:pt x="232148" y="85838"/>
                  </a:moveTo>
                  <a:lnTo>
                    <a:pt x="234779" y="78198"/>
                  </a:lnTo>
                  <a:lnTo>
                    <a:pt x="240244" y="72249"/>
                  </a:lnTo>
                  <a:lnTo>
                    <a:pt x="247757" y="68585"/>
                  </a:lnTo>
                  <a:lnTo>
                    <a:pt x="256532" y="67804"/>
                  </a:lnTo>
                  <a:lnTo>
                    <a:pt x="259326" y="68058"/>
                  </a:lnTo>
                  <a:lnTo>
                    <a:pt x="261866" y="68820"/>
                  </a:lnTo>
                  <a:lnTo>
                    <a:pt x="264025" y="69709"/>
                  </a:lnTo>
                  <a:lnTo>
                    <a:pt x="265803" y="65264"/>
                  </a:lnTo>
                  <a:lnTo>
                    <a:pt x="35933" y="1129"/>
                  </a:lnTo>
                  <a:lnTo>
                    <a:pt x="25142" y="0"/>
                  </a:lnTo>
                  <a:lnTo>
                    <a:pt x="15041" y="2573"/>
                  </a:lnTo>
                  <a:lnTo>
                    <a:pt x="6750" y="8362"/>
                  </a:lnTo>
                  <a:lnTo>
                    <a:pt x="1389" y="16877"/>
                  </a:lnTo>
                  <a:lnTo>
                    <a:pt x="0" y="26743"/>
                  </a:lnTo>
                  <a:lnTo>
                    <a:pt x="2849" y="35895"/>
                  </a:lnTo>
                  <a:lnTo>
                    <a:pt x="9318" y="43380"/>
                  </a:lnTo>
                  <a:lnTo>
                    <a:pt x="18788" y="48246"/>
                  </a:lnTo>
                  <a:lnTo>
                    <a:pt x="248785" y="112381"/>
                  </a:lnTo>
                  <a:lnTo>
                    <a:pt x="250563" y="107682"/>
                  </a:lnTo>
                  <a:lnTo>
                    <a:pt x="242649" y="104965"/>
                  </a:lnTo>
                  <a:lnTo>
                    <a:pt x="236593" y="100046"/>
                  </a:lnTo>
                  <a:lnTo>
                    <a:pt x="232917" y="93483"/>
                  </a:lnTo>
                  <a:lnTo>
                    <a:pt x="232148" y="85838"/>
                  </a:lnTo>
                  <a:close/>
                </a:path>
                <a:path w="266064" h="112394">
                  <a:moveTo>
                    <a:pt x="33012" y="31736"/>
                  </a:moveTo>
                  <a:lnTo>
                    <a:pt x="24897" y="33351"/>
                  </a:lnTo>
                  <a:lnTo>
                    <a:pt x="18867" y="30180"/>
                  </a:lnTo>
                  <a:lnTo>
                    <a:pt x="16670" y="24199"/>
                  </a:lnTo>
                  <a:lnTo>
                    <a:pt x="20058" y="17385"/>
                  </a:lnTo>
                  <a:lnTo>
                    <a:pt x="28190" y="15841"/>
                  </a:lnTo>
                  <a:lnTo>
                    <a:pt x="34250" y="19036"/>
                  </a:lnTo>
                  <a:lnTo>
                    <a:pt x="36452" y="24993"/>
                  </a:lnTo>
                  <a:lnTo>
                    <a:pt x="33012" y="31736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7731" y="32765"/>
                  </a:ln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8955" y="13462"/>
                  </a:lnTo>
                  <a:lnTo>
                    <a:pt x="47875" y="13462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47875" y="13462"/>
                  </a:move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lnTo>
                    <a:pt x="21589" y="32765"/>
                  </a:lnTo>
                  <a:lnTo>
                    <a:pt x="47731" y="32765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7875" y="13462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65544" y="2066798"/>
              <a:ext cx="50800" cy="46355"/>
            </a:xfrm>
            <a:custGeom>
              <a:avLst/>
              <a:gdLst/>
              <a:ahLst/>
              <a:cxnLst/>
              <a:rect l="l" t="t" r="r" b="b"/>
              <a:pathLst>
                <a:path w="50800" h="46355">
                  <a:moveTo>
                    <a:pt x="21081" y="0"/>
                  </a:moveTo>
                  <a:lnTo>
                    <a:pt x="11644" y="3184"/>
                  </a:lnTo>
                  <a:lnTo>
                    <a:pt x="4540" y="9286"/>
                  </a:lnTo>
                  <a:lnTo>
                    <a:pt x="436" y="17412"/>
                  </a:lnTo>
                  <a:lnTo>
                    <a:pt x="0" y="26669"/>
                  </a:lnTo>
                  <a:lnTo>
                    <a:pt x="3528" y="35329"/>
                  </a:lnTo>
                  <a:lnTo>
                    <a:pt x="10223" y="41846"/>
                  </a:lnTo>
                  <a:lnTo>
                    <a:pt x="19109" y="45600"/>
                  </a:lnTo>
                  <a:lnTo>
                    <a:pt x="29209" y="45974"/>
                  </a:lnTo>
                  <a:lnTo>
                    <a:pt x="38647" y="42789"/>
                  </a:lnTo>
                  <a:lnTo>
                    <a:pt x="45751" y="36687"/>
                  </a:lnTo>
                  <a:lnTo>
                    <a:pt x="49855" y="28561"/>
                  </a:lnTo>
                  <a:lnTo>
                    <a:pt x="50291" y="19303"/>
                  </a:lnTo>
                  <a:lnTo>
                    <a:pt x="46710" y="10644"/>
                  </a:lnTo>
                  <a:lnTo>
                    <a:pt x="40020" y="4127"/>
                  </a:lnTo>
                  <a:lnTo>
                    <a:pt x="31164" y="373"/>
                  </a:lnTo>
                  <a:lnTo>
                    <a:pt x="21081" y="0"/>
                  </a:lnTo>
                  <a:close/>
                </a:path>
                <a:path w="50800" h="46355">
                  <a:moveTo>
                    <a:pt x="26924" y="32003"/>
                  </a:moveTo>
                  <a:lnTo>
                    <a:pt x="21589" y="32765"/>
                  </a:lnTo>
                  <a:lnTo>
                    <a:pt x="16382" y="29463"/>
                  </a:lnTo>
                  <a:lnTo>
                    <a:pt x="15620" y="24511"/>
                  </a:lnTo>
                  <a:lnTo>
                    <a:pt x="14731" y="19685"/>
                  </a:lnTo>
                  <a:lnTo>
                    <a:pt x="18287" y="14986"/>
                  </a:lnTo>
                  <a:lnTo>
                    <a:pt x="23621" y="14224"/>
                  </a:lnTo>
                  <a:lnTo>
                    <a:pt x="28955" y="13462"/>
                  </a:lnTo>
                  <a:lnTo>
                    <a:pt x="34162" y="16763"/>
                  </a:lnTo>
                  <a:lnTo>
                    <a:pt x="34925" y="21589"/>
                  </a:lnTo>
                  <a:lnTo>
                    <a:pt x="36067" y="26542"/>
                  </a:lnTo>
                  <a:lnTo>
                    <a:pt x="32257" y="31114"/>
                  </a:lnTo>
                  <a:lnTo>
                    <a:pt x="26924" y="32003"/>
                  </a:lnTo>
                  <a:close/>
                </a:path>
              </a:pathLst>
            </a:custGeom>
            <a:ln w="12700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1216" y="2206513"/>
              <a:ext cx="240744" cy="2068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2801" y="2070020"/>
              <a:ext cx="360887" cy="336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905</Words>
  <Application>Microsoft Office PowerPoint</Application>
  <PresentationFormat>Widescreen</PresentationFormat>
  <Paragraphs>159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 Light</vt:lpstr>
      <vt:lpstr>Verdana</vt:lpstr>
      <vt:lpstr>Calibri</vt:lpstr>
      <vt:lpstr>Noto Mono</vt:lpstr>
      <vt:lpstr>Wingdings</vt:lpstr>
      <vt:lpstr>Gloucester MT Extra Condensed</vt:lpstr>
      <vt:lpstr>Lucida Sans</vt:lpstr>
      <vt:lpstr>Times New Roman</vt:lpstr>
      <vt:lpstr>Office Theme</vt:lpstr>
      <vt:lpstr>Tree based Machine Learning Models for Data Science</vt:lpstr>
      <vt:lpstr>Data Analytics in Healthcare</vt:lpstr>
      <vt:lpstr>AI Data Scientist in Healthcare: The Process of a project</vt:lpstr>
      <vt:lpstr>AI Data Scientist in Healthcare: The Process</vt:lpstr>
      <vt:lpstr>AI Data Scientist in Healthcare: The Process</vt:lpstr>
      <vt:lpstr>AI Data Scientist in Healthcare: The Process</vt:lpstr>
      <vt:lpstr>AI Data Scientist in Healthcare: The Process</vt:lpstr>
      <vt:lpstr>AI Data Scientist in Healthcare: The Process</vt:lpstr>
      <vt:lpstr>AI Data Scientist in Healthcare: The Process</vt:lpstr>
      <vt:lpstr>AI Data Scientist in Healthcare: The Process</vt:lpstr>
      <vt:lpstr>AI Data Scientist in Healthcare: The Process</vt:lpstr>
      <vt:lpstr>AI Data Scientist in Healthcare: The Process</vt:lpstr>
      <vt:lpstr>AI Data Scientist in Healthcare: Key Pain Areas</vt:lpstr>
      <vt:lpstr>AI Data Scientist in Healthcare: Key Pain Areas</vt:lpstr>
      <vt:lpstr>Q &amp; A Session</vt:lpstr>
      <vt:lpstr>Contact</vt:lpstr>
      <vt:lpstr>Tree based Machine Learning Models for Data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 rathee</dc:creator>
  <cp:lastModifiedBy>Marreel, Lena</cp:lastModifiedBy>
  <cp:revision>3</cp:revision>
  <dcterms:created xsi:type="dcterms:W3CDTF">2022-07-27T13:51:24Z</dcterms:created>
  <dcterms:modified xsi:type="dcterms:W3CDTF">2022-07-27T14:49:41Z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2022-07-27T00:00:00Z</vt:filetime>
  </property>
</Properties>
</file>